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82"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3" r:id="rId26"/>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j8JvI6zc5zYtHmy/cQ3Mk/gZgTE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D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7716" autoAdjust="0"/>
  </p:normalViewPr>
  <p:slideViewPr>
    <p:cSldViewPr snapToGrid="0">
      <p:cViewPr>
        <p:scale>
          <a:sx n="75" d="100"/>
          <a:sy n="75" d="100"/>
        </p:scale>
        <p:origin x="1308" y="3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b="1"/>
              <a:t>PP x ANCT</a:t>
            </a:r>
            <a:endParaRPr b="1"/>
          </a:p>
          <a:p>
            <a:pPr marL="0" lvl="0" indent="0" algn="l" rtl="0">
              <a:lnSpc>
                <a:spcPct val="100000"/>
              </a:lnSpc>
              <a:spcBef>
                <a:spcPts val="0"/>
              </a:spcBef>
              <a:spcAft>
                <a:spcPts val="0"/>
              </a:spcAft>
              <a:buSzPts val="1400"/>
              <a:buNone/>
            </a:pPr>
            <a:endParaRPr/>
          </a:p>
        </p:txBody>
      </p:sp>
      <p:sp>
        <p:nvSpPr>
          <p:cNvPr id="188" name="Google Shape;188;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146c0b6d081_1_3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g146c0b6d081_1_37: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9" name="Google Shape;329;g146c0b6d081_1_37: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146c0b6d081_0_4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g146c0b6d081_0_47: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146c0b6d081_0_47: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146c0b6d081_1_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g146c0b6d081_1_25: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2" name="Google Shape;352;g146c0b6d081_1_25: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3: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p3: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146c0b6d081_0_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g146c0b6d081_0_26: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2" name="Google Shape;382;g146c0b6d081_0_26: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146c0b6d081_0_29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 name="Google Shape;388;g146c0b6d081_0_292: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89" name="Google Shape;389;g146c0b6d081_0_292: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46c0b6d081_0_3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g146c0b6d081_0_33: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g146c0b6d081_0_33: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1481ef0df0b_0_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1481ef0df0b_0_13: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8" name="Google Shape;408;g1481ef0df0b_0_13: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1481ef0df0b_0_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g1481ef0df0b_0_24: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0" name="Google Shape;430;g1481ef0df0b_0_24: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1481ef0df0b_0_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g1481ef0df0b_0_1: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51" name="Google Shape;451;g1481ef0df0b_0_1: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2630837117_0_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g12630837117_0_0: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PP x ANCT</a:t>
            </a:r>
            <a:endParaRPr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r>
              <a:rPr lang="fr-FR" b="1" dirty="0"/>
              <a:t>Présentation onglet Questions + Chat</a:t>
            </a:r>
            <a:endParaRPr dirty="0"/>
          </a:p>
        </p:txBody>
      </p:sp>
      <p:sp>
        <p:nvSpPr>
          <p:cNvPr id="201" name="Google Shape;201;g12630837117_0_0:notes"/>
          <p:cNvSpPr txBox="1">
            <a:spLocks noGrp="1"/>
          </p:cNvSpPr>
          <p:nvPr>
            <p:ph type="sldNum" idx="12"/>
          </p:nvPr>
        </p:nvSpPr>
        <p:spPr>
          <a:xfrm>
            <a:off x="3850443" y="9428583"/>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146c0b6d081_0_4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 name="Google Shape;462;g146c0b6d081_0_40: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3" name="Google Shape;463;g146c0b6d081_0_40: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146c0b6d081_1_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 name="Google Shape;469;g146c0b6d081_1_13: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0" name="Google Shape;470;g146c0b6d081_1_13: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1481ef0df0b_0_9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g1481ef0df0b_0_95: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2" name="Google Shape;482;g1481ef0df0b_0_95: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1471d00e0dd_0_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g1471d00e0dd_0_26: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5" name="Google Shape;495;g1471d00e0dd_0_26: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132faf2d569_0_4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g132faf2d569_0_43:notes"/>
          <p:cNvSpPr txBox="1">
            <a:spLocks noGrp="1"/>
          </p:cNvSpPr>
          <p:nvPr>
            <p:ph type="body" idx="1"/>
          </p:nvPr>
        </p:nvSpPr>
        <p:spPr>
          <a:xfrm>
            <a:off x="679768" y="4777188"/>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502" name="Google Shape;502;g132faf2d569_0_43:notes"/>
          <p:cNvSpPr txBox="1">
            <a:spLocks noGrp="1"/>
          </p:cNvSpPr>
          <p:nvPr>
            <p:ph type="sldNum" idx="12"/>
          </p:nvPr>
        </p:nvSpPr>
        <p:spPr>
          <a:xfrm>
            <a:off x="3850443" y="9428571"/>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1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9" name="Google Shape;519;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12001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2: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Rappel : un formulaire vous sera envoyé pour créer la carte des événements JPO de cette année. Merci de le remplir ! </a:t>
            </a:r>
            <a:endParaRPr dirty="0"/>
          </a:p>
        </p:txBody>
      </p:sp>
      <p:sp>
        <p:nvSpPr>
          <p:cNvPr id="210" name="Google Shape;210;p2: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46c0b6d081_0_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g146c0b6d081_0_10: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g146c0b6d081_0_10: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146c0b6d081_0_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g146c0b6d081_0_0: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g146c0b6d081_0_0: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146c0b6d081_0_5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g146c0b6d081_0_54: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g146c0b6d081_0_54: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146c0b6d081_0_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146c0b6d081_0_19: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g146c0b6d081_0_19: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46c0b6d081_0_8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146c0b6d081_0_80: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g146c0b6d081_0_80: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fr-FR"/>
              <a:t>8</a:t>
            </a:fld>
            <a:endParaRPr/>
          </a:p>
        </p:txBody>
      </p:sp>
    </p:spTree>
    <p:extLst>
      <p:ext uri="{BB962C8B-B14F-4D97-AF65-F5344CB8AC3E}">
        <p14:creationId xmlns:p14="http://schemas.microsoft.com/office/powerpoint/2010/main" val="4229038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146c0b6d081_0_9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146c0b6d081_0_92: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7" name="Google Shape;287;g146c0b6d081_0_92:notes"/>
          <p:cNvSpPr txBox="1">
            <a:spLocks noGrp="1"/>
          </p:cNvSpPr>
          <p:nvPr>
            <p:ph type="sldNum" idx="12"/>
          </p:nvPr>
        </p:nvSpPr>
        <p:spPr>
          <a:xfrm>
            <a:off x="3850443" y="9428584"/>
            <a:ext cx="2945700" cy="4980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7"/>
        <p:cNvGrpSpPr/>
        <p:nvPr/>
      </p:nvGrpSpPr>
      <p:grpSpPr>
        <a:xfrm>
          <a:off x="0" y="0"/>
          <a:ext cx="0" cy="0"/>
          <a:chOff x="0" y="0"/>
          <a:chExt cx="0" cy="0"/>
        </a:xfrm>
      </p:grpSpPr>
      <p:sp>
        <p:nvSpPr>
          <p:cNvPr id="18" name="Google Shape;18;p21"/>
          <p:cNvSpPr/>
          <p:nvPr/>
        </p:nvSpPr>
        <p:spPr>
          <a:xfrm>
            <a:off x="1" y="1518557"/>
            <a:ext cx="12192000" cy="4566547"/>
          </a:xfrm>
          <a:prstGeom prst="rect">
            <a:avLst/>
          </a:prstGeom>
          <a:solidFill>
            <a:srgbClr val="00AC8C">
              <a:alpha val="4745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21"/>
          <p:cNvSpPr/>
          <p:nvPr/>
        </p:nvSpPr>
        <p:spPr>
          <a:xfrm>
            <a:off x="0" y="6085106"/>
            <a:ext cx="12192000" cy="77289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 name="Google Shape;20;p21"/>
          <p:cNvSpPr>
            <a:spLocks noGrp="1"/>
          </p:cNvSpPr>
          <p:nvPr>
            <p:ph type="pic" idx="2"/>
          </p:nvPr>
        </p:nvSpPr>
        <p:spPr>
          <a:xfrm>
            <a:off x="1812925" y="1518555"/>
            <a:ext cx="1811338" cy="2661553"/>
          </a:xfrm>
          <a:prstGeom prst="rect">
            <a:avLst/>
          </a:prstGeom>
          <a:solidFill>
            <a:srgbClr val="D8D8D8"/>
          </a:solidFill>
          <a:ln>
            <a:noFill/>
          </a:ln>
        </p:spPr>
      </p:sp>
      <p:sp>
        <p:nvSpPr>
          <p:cNvPr id="21" name="Google Shape;21;p21"/>
          <p:cNvSpPr>
            <a:spLocks noGrp="1"/>
          </p:cNvSpPr>
          <p:nvPr>
            <p:ph type="pic" idx="3"/>
          </p:nvPr>
        </p:nvSpPr>
        <p:spPr>
          <a:xfrm>
            <a:off x="1812925" y="3815046"/>
            <a:ext cx="1811338" cy="2270058"/>
          </a:xfrm>
          <a:prstGeom prst="rect">
            <a:avLst/>
          </a:prstGeom>
          <a:solidFill>
            <a:srgbClr val="D8D8D8"/>
          </a:solidFill>
          <a:ln>
            <a:noFill/>
          </a:ln>
        </p:spPr>
      </p:sp>
      <p:sp>
        <p:nvSpPr>
          <p:cNvPr id="22" name="Google Shape;22;p21"/>
          <p:cNvSpPr>
            <a:spLocks noGrp="1"/>
          </p:cNvSpPr>
          <p:nvPr>
            <p:ph type="pic" idx="4"/>
          </p:nvPr>
        </p:nvSpPr>
        <p:spPr>
          <a:xfrm>
            <a:off x="1587" y="1518555"/>
            <a:ext cx="1811338" cy="2296491"/>
          </a:xfrm>
          <a:prstGeom prst="rect">
            <a:avLst/>
          </a:prstGeom>
          <a:solidFill>
            <a:srgbClr val="D8D8D8"/>
          </a:solidFill>
          <a:ln>
            <a:noFill/>
          </a:ln>
        </p:spPr>
      </p:sp>
      <p:sp>
        <p:nvSpPr>
          <p:cNvPr id="23" name="Google Shape;23;p21"/>
          <p:cNvSpPr>
            <a:spLocks noGrp="1"/>
          </p:cNvSpPr>
          <p:nvPr>
            <p:ph type="pic" idx="5"/>
          </p:nvPr>
        </p:nvSpPr>
        <p:spPr>
          <a:xfrm>
            <a:off x="1587" y="3815046"/>
            <a:ext cx="1811338" cy="2270058"/>
          </a:xfrm>
          <a:prstGeom prst="rect">
            <a:avLst/>
          </a:prstGeom>
          <a:solidFill>
            <a:srgbClr val="D8D8D8"/>
          </a:solidFill>
          <a:ln>
            <a:noFill/>
          </a:ln>
        </p:spPr>
      </p:sp>
      <p:grpSp>
        <p:nvGrpSpPr>
          <p:cNvPr id="24" name="Google Shape;24;p21"/>
          <p:cNvGrpSpPr/>
          <p:nvPr/>
        </p:nvGrpSpPr>
        <p:grpSpPr>
          <a:xfrm>
            <a:off x="306553" y="305161"/>
            <a:ext cx="11578894" cy="903001"/>
            <a:chOff x="306553" y="305161"/>
            <a:chExt cx="11578894" cy="903001"/>
          </a:xfrm>
        </p:grpSpPr>
        <p:pic>
          <p:nvPicPr>
            <p:cNvPr id="25" name="Google Shape;25;p21"/>
            <p:cNvPicPr preferRelativeResize="0"/>
            <p:nvPr/>
          </p:nvPicPr>
          <p:blipFill rotWithShape="1">
            <a:blip r:embed="rId2">
              <a:alphaModFix/>
            </a:blip>
            <a:srcRect/>
            <a:stretch/>
          </p:blipFill>
          <p:spPr>
            <a:xfrm>
              <a:off x="306553" y="305161"/>
              <a:ext cx="1017928" cy="903001"/>
            </a:xfrm>
            <a:prstGeom prst="rect">
              <a:avLst/>
            </a:prstGeom>
            <a:noFill/>
            <a:ln>
              <a:noFill/>
            </a:ln>
          </p:spPr>
        </p:pic>
        <p:pic>
          <p:nvPicPr>
            <p:cNvPr id="26" name="Google Shape;26;p21"/>
            <p:cNvPicPr preferRelativeResize="0"/>
            <p:nvPr/>
          </p:nvPicPr>
          <p:blipFill rotWithShape="1">
            <a:blip r:embed="rId3">
              <a:alphaModFix/>
            </a:blip>
            <a:srcRect/>
            <a:stretch/>
          </p:blipFill>
          <p:spPr>
            <a:xfrm>
              <a:off x="9816755" y="305161"/>
              <a:ext cx="2068692" cy="903001"/>
            </a:xfrm>
            <a:prstGeom prst="rect">
              <a:avLst/>
            </a:prstGeom>
            <a:noFill/>
            <a:ln>
              <a:noFill/>
            </a:ln>
          </p:spPr>
        </p:pic>
      </p:grpSp>
      <p:grpSp>
        <p:nvGrpSpPr>
          <p:cNvPr id="27" name="Google Shape;27;p21"/>
          <p:cNvGrpSpPr/>
          <p:nvPr/>
        </p:nvGrpSpPr>
        <p:grpSpPr>
          <a:xfrm>
            <a:off x="9843015" y="6233956"/>
            <a:ext cx="2050828" cy="449468"/>
            <a:chOff x="9245004" y="6005782"/>
            <a:chExt cx="2623154" cy="574901"/>
          </a:xfrm>
        </p:grpSpPr>
        <p:pic>
          <p:nvPicPr>
            <p:cNvPr id="28" name="Google Shape;28;p21"/>
            <p:cNvPicPr preferRelativeResize="0"/>
            <p:nvPr/>
          </p:nvPicPr>
          <p:blipFill rotWithShape="1">
            <a:blip r:embed="rId4">
              <a:alphaModFix/>
            </a:blip>
            <a:srcRect/>
            <a:stretch/>
          </p:blipFill>
          <p:spPr>
            <a:xfrm>
              <a:off x="10840528" y="6009777"/>
              <a:ext cx="1027630" cy="570906"/>
            </a:xfrm>
            <a:prstGeom prst="rect">
              <a:avLst/>
            </a:prstGeom>
            <a:noFill/>
            <a:ln>
              <a:noFill/>
            </a:ln>
          </p:spPr>
        </p:pic>
        <p:pic>
          <p:nvPicPr>
            <p:cNvPr id="29" name="Google Shape;29;p21"/>
            <p:cNvPicPr preferRelativeResize="0"/>
            <p:nvPr/>
          </p:nvPicPr>
          <p:blipFill rotWithShape="1">
            <a:blip r:embed="rId5">
              <a:alphaModFix/>
            </a:blip>
            <a:srcRect/>
            <a:stretch/>
          </p:blipFill>
          <p:spPr>
            <a:xfrm>
              <a:off x="9245004" y="6005782"/>
              <a:ext cx="1466713" cy="574901"/>
            </a:xfrm>
            <a:prstGeom prst="rect">
              <a:avLst/>
            </a:prstGeom>
            <a:noFill/>
            <a:ln>
              <a:noFill/>
            </a:ln>
          </p:spPr>
        </p:pic>
      </p:grpSp>
      <p:sp>
        <p:nvSpPr>
          <p:cNvPr id="30" name="Google Shape;30;p21"/>
          <p:cNvSpPr txBox="1">
            <a:spLocks noGrp="1"/>
          </p:cNvSpPr>
          <p:nvPr>
            <p:ph type="ctrTitle"/>
          </p:nvPr>
        </p:nvSpPr>
        <p:spPr>
          <a:xfrm>
            <a:off x="4277168" y="2084610"/>
            <a:ext cx="6510697" cy="3434443"/>
          </a:xfrm>
          <a:prstGeom prst="rect">
            <a:avLst/>
          </a:prstGeom>
          <a:noFill/>
          <a:ln>
            <a:noFill/>
          </a:ln>
        </p:spPr>
        <p:txBody>
          <a:bodyPr spcFirstLastPara="1" wrap="square" lIns="0" tIns="45700" rIns="91425" bIns="45700" anchor="ctr"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90"/>
        <p:cNvGrpSpPr/>
        <p:nvPr/>
      </p:nvGrpSpPr>
      <p:grpSpPr>
        <a:xfrm>
          <a:off x="0" y="0"/>
          <a:ext cx="0" cy="0"/>
          <a:chOff x="0" y="0"/>
          <a:chExt cx="0" cy="0"/>
        </a:xfrm>
      </p:grpSpPr>
      <p:sp>
        <p:nvSpPr>
          <p:cNvPr id="91" name="Google Shape;91;p25"/>
          <p:cNvSpPr txBox="1">
            <a:spLocks noGrp="1"/>
          </p:cNvSpPr>
          <p:nvPr>
            <p:ph type="body" idx="1"/>
          </p:nvPr>
        </p:nvSpPr>
        <p:spPr>
          <a:xfrm>
            <a:off x="6304935" y="1726423"/>
            <a:ext cx="4859595" cy="4009876"/>
          </a:xfrm>
          <a:prstGeom prst="rect">
            <a:avLst/>
          </a:prstGeom>
          <a:solidFill>
            <a:srgbClr val="FF8D7E"/>
          </a:solidFill>
          <a:ln>
            <a:noFill/>
          </a:ln>
        </p:spPr>
        <p:txBody>
          <a:bodyPr spcFirstLastPara="1" wrap="square" lIns="216000" tIns="216000" rIns="216000" bIns="216000" anchor="ctr" anchorCtr="0">
            <a:spAutoFit/>
          </a:bodyPr>
          <a:lstStyle>
            <a:lvl1pPr marL="457200" lvl="0" indent="-228600" algn="l">
              <a:lnSpc>
                <a:spcPct val="90000"/>
              </a:lnSpc>
              <a:spcBef>
                <a:spcPts val="1000"/>
              </a:spcBef>
              <a:spcAft>
                <a:spcPts val="0"/>
              </a:spcAft>
              <a:buClr>
                <a:schemeClr val="lt1"/>
              </a:buClr>
              <a:buSzPts val="1600"/>
              <a:buFont typeface="Arial"/>
              <a:buNone/>
              <a:defRPr sz="16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5"/>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8D7E"/>
              </a:buClr>
              <a:buSzPts val="3200"/>
              <a:buFont typeface="Arial"/>
              <a:buNone/>
              <a:defRPr>
                <a:solidFill>
                  <a:srgbClr val="FF8D7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5"/>
          <p:cNvSpPr txBox="1">
            <a:spLocks noGrp="1"/>
          </p:cNvSpPr>
          <p:nvPr>
            <p:ph type="body" idx="2"/>
          </p:nvPr>
        </p:nvSpPr>
        <p:spPr>
          <a:xfrm>
            <a:off x="838199" y="1726422"/>
            <a:ext cx="4859595" cy="53553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2000"/>
              </a:spcBef>
              <a:spcAft>
                <a:spcPts val="0"/>
              </a:spcAft>
              <a:buClr>
                <a:srgbClr val="000091"/>
              </a:buClr>
              <a:buSzPts val="1600"/>
              <a:buNone/>
              <a:defRPr sz="16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5"/>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5"/>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5"/>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97" name="Google Shape;97;p25"/>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2"/>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25"/>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ommaire">
  <p:cSld name="Sommaire">
    <p:spTree>
      <p:nvGrpSpPr>
        <p:cNvPr id="1" name="Shape 99"/>
        <p:cNvGrpSpPr/>
        <p:nvPr/>
      </p:nvGrpSpPr>
      <p:grpSpPr>
        <a:xfrm>
          <a:off x="0" y="0"/>
          <a:ext cx="0" cy="0"/>
          <a:chOff x="0" y="0"/>
          <a:chExt cx="0" cy="0"/>
        </a:xfrm>
      </p:grpSpPr>
      <p:sp>
        <p:nvSpPr>
          <p:cNvPr id="100" name="Google Shape;100;p22"/>
          <p:cNvSpPr/>
          <p:nvPr/>
        </p:nvSpPr>
        <p:spPr>
          <a:xfrm>
            <a:off x="0" y="1"/>
            <a:ext cx="3624263" cy="6858000"/>
          </a:xfrm>
          <a:prstGeom prst="rect">
            <a:avLst/>
          </a:prstGeom>
          <a:solidFill>
            <a:srgbClr val="00AC8C">
              <a:alpha val="4745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1" name="Google Shape;101;p22"/>
          <p:cNvSpPr txBox="1">
            <a:spLocks noGrp="1"/>
          </p:cNvSpPr>
          <p:nvPr>
            <p:ph type="title"/>
          </p:nvPr>
        </p:nvSpPr>
        <p:spPr>
          <a:xfrm>
            <a:off x="0" y="954530"/>
            <a:ext cx="3624263" cy="646331"/>
          </a:xfrm>
          <a:prstGeom prst="rect">
            <a:avLst/>
          </a:prstGeom>
          <a:noFill/>
          <a:ln>
            <a:noFill/>
          </a:ln>
        </p:spPr>
        <p:txBody>
          <a:bodyPr spcFirstLastPara="1" wrap="square" lIns="0" tIns="45700" rIns="91425" bIns="45700" anchor="b" anchorCtr="0">
            <a:spAutoFit/>
          </a:bodyPr>
          <a:lstStyle>
            <a:lvl1pPr lvl="0" algn="ctr">
              <a:lnSpc>
                <a:spcPct val="90000"/>
              </a:lnSpc>
              <a:spcBef>
                <a:spcPts val="0"/>
              </a:spcBef>
              <a:spcAft>
                <a:spcPts val="0"/>
              </a:spcAft>
              <a:buClr>
                <a:schemeClr val="lt1"/>
              </a:buClr>
              <a:buSzPts val="4000"/>
              <a:buFont typeface="Arial"/>
              <a:buNone/>
              <a:defRPr sz="4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22"/>
          <p:cNvSpPr txBox="1">
            <a:spLocks noGrp="1"/>
          </p:cNvSpPr>
          <p:nvPr>
            <p:ph type="body" idx="1"/>
          </p:nvPr>
        </p:nvSpPr>
        <p:spPr>
          <a:xfrm>
            <a:off x="4155030" y="1169218"/>
            <a:ext cx="6523082" cy="313932"/>
          </a:xfrm>
          <a:prstGeom prst="rect">
            <a:avLst/>
          </a:prstGeom>
          <a:noFill/>
          <a:ln>
            <a:noFill/>
          </a:ln>
        </p:spPr>
        <p:txBody>
          <a:bodyPr spcFirstLastPara="1" wrap="square" lIns="91425" tIns="45700" rIns="91425" bIns="45700" anchor="t" anchorCtr="0">
            <a:spAutoFit/>
          </a:bodyPr>
          <a:lstStyle>
            <a:lvl1pPr marL="457200" lvl="0" indent="-330200" algn="l">
              <a:lnSpc>
                <a:spcPct val="90000"/>
              </a:lnSpc>
              <a:spcBef>
                <a:spcPts val="1600"/>
              </a:spcBef>
              <a:spcAft>
                <a:spcPts val="0"/>
              </a:spcAft>
              <a:buClr>
                <a:srgbClr val="7FD5C5"/>
              </a:buClr>
              <a:buSzPts val="1600"/>
              <a:buFont typeface="Arial"/>
              <a:buAutoNum type="arabicPeriod"/>
              <a:defRPr sz="1600">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22"/>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22"/>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05" name="Google Shape;105;p22"/>
          <p:cNvSpPr>
            <a:spLocks noGrp="1"/>
          </p:cNvSpPr>
          <p:nvPr>
            <p:ph type="pic" idx="2"/>
          </p:nvPr>
        </p:nvSpPr>
        <p:spPr>
          <a:xfrm>
            <a:off x="9184859" y="6132114"/>
            <a:ext cx="680383" cy="426863"/>
          </a:xfrm>
          <a:prstGeom prst="rect">
            <a:avLst/>
          </a:prstGeom>
          <a:solidFill>
            <a:srgbClr val="D8D8D8"/>
          </a:solidFill>
          <a:ln>
            <a:noFill/>
          </a:ln>
        </p:spPr>
      </p:sp>
      <p:sp>
        <p:nvSpPr>
          <p:cNvPr id="106" name="Google Shape;106;p22"/>
          <p:cNvSpPr txBox="1">
            <a:spLocks noGrp="1"/>
          </p:cNvSpPr>
          <p:nvPr>
            <p:ph type="dt" idx="10"/>
          </p:nvPr>
        </p:nvSpPr>
        <p:spPr>
          <a:xfrm>
            <a:off x="7980081"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sz="1000">
                <a:solidFill>
                  <a:srgbClr val="00009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Titre et contenu">
  <p:cSld name="2_Titre et contenu">
    <p:spTree>
      <p:nvGrpSpPr>
        <p:cNvPr id="1" name="Shape 107"/>
        <p:cNvGrpSpPr/>
        <p:nvPr/>
      </p:nvGrpSpPr>
      <p:grpSpPr>
        <a:xfrm>
          <a:off x="0" y="0"/>
          <a:ext cx="0" cy="0"/>
          <a:chOff x="0" y="0"/>
          <a:chExt cx="0" cy="0"/>
        </a:xfrm>
      </p:grpSpPr>
      <p:sp>
        <p:nvSpPr>
          <p:cNvPr id="108" name="Google Shape;108;p26"/>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8D7E"/>
              </a:buClr>
              <a:buSzPts val="3200"/>
              <a:buFont typeface="Arial"/>
              <a:buNone/>
              <a:defRPr>
                <a:solidFill>
                  <a:srgbClr val="FF8D7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26"/>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6"/>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26"/>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12" name="Google Shape;112;p26"/>
          <p:cNvSpPr txBox="1">
            <a:spLocks noGrp="1"/>
          </p:cNvSpPr>
          <p:nvPr>
            <p:ph type="body" idx="1"/>
          </p:nvPr>
        </p:nvSpPr>
        <p:spPr>
          <a:xfrm>
            <a:off x="5870407" y="2245141"/>
            <a:ext cx="4859595" cy="79355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600"/>
              <a:buNone/>
              <a:defRPr sz="1600">
                <a:latin typeface="Arial"/>
                <a:ea typeface="Arial"/>
                <a:cs typeface="Arial"/>
                <a:sym typeface="Arial"/>
              </a:defRPr>
            </a:lvl1pPr>
            <a:lvl2pPr marL="914400" lvl="1" indent="-317500" algn="l">
              <a:lnSpc>
                <a:spcPct val="90000"/>
              </a:lnSpc>
              <a:spcBef>
                <a:spcPts val="500"/>
              </a:spcBef>
              <a:spcAft>
                <a:spcPts val="0"/>
              </a:spcAft>
              <a:buClr>
                <a:srgbClr val="000091"/>
              </a:buClr>
              <a:buSzPts val="1400"/>
              <a:buFont typeface="Arial"/>
              <a:buChar char="•"/>
              <a:defRPr sz="1400">
                <a:latin typeface="Arial"/>
                <a:ea typeface="Arial"/>
                <a:cs typeface="Arial"/>
                <a:sym typeface="Arial"/>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26"/>
          <p:cNvSpPr txBox="1">
            <a:spLocks noGrp="1"/>
          </p:cNvSpPr>
          <p:nvPr>
            <p:ph type="body" idx="2"/>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3"/>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26"/>
          <p:cNvSpPr>
            <a:spLocks noGrp="1"/>
          </p:cNvSpPr>
          <p:nvPr>
            <p:ph type="chart" idx="3"/>
          </p:nvPr>
        </p:nvSpPr>
        <p:spPr>
          <a:xfrm>
            <a:off x="949325" y="1925638"/>
            <a:ext cx="4185572" cy="3662362"/>
          </a:xfrm>
          <a:prstGeom prst="rect">
            <a:avLst/>
          </a:prstGeom>
          <a:solidFill>
            <a:srgbClr val="D8D8D8"/>
          </a:solidFill>
          <a:ln>
            <a:noFill/>
          </a:ln>
        </p:spPr>
        <p:txBody>
          <a:bodyPr spcFirstLastPara="1" wrap="square" lIns="91425" tIns="45700" rIns="91425" bIns="45700" anchor="t" anchorCtr="0">
            <a:spAutoFit/>
          </a:bodyPr>
          <a:lstStyle>
            <a:lvl1pPr marR="0" lvl="0" algn="l" rtl="0">
              <a:lnSpc>
                <a:spcPct val="90000"/>
              </a:lnSpc>
              <a:spcBef>
                <a:spcPts val="1000"/>
              </a:spcBef>
              <a:spcAft>
                <a:spcPts val="0"/>
              </a:spcAft>
              <a:buClr>
                <a:srgbClr val="000091"/>
              </a:buClr>
              <a:buSzPts val="1400"/>
              <a:buFont typeface="Arial"/>
              <a:buNone/>
              <a:defRPr sz="1400" b="0" i="0" u="none" strike="noStrike" cap="none">
                <a:solidFill>
                  <a:srgbClr val="000091"/>
                </a:solidFill>
                <a:latin typeface="Arial"/>
                <a:ea typeface="Arial"/>
                <a:cs typeface="Arial"/>
                <a:sym typeface="Arial"/>
              </a:defRPr>
            </a:lvl1pPr>
            <a:lvl2pPr marR="0" lvl="1" algn="l" rtl="0">
              <a:lnSpc>
                <a:spcPct val="90000"/>
              </a:lnSpc>
              <a:spcBef>
                <a:spcPts val="1800"/>
              </a:spcBef>
              <a:spcAft>
                <a:spcPts val="0"/>
              </a:spcAft>
              <a:buClr>
                <a:srgbClr val="000091"/>
              </a:buClr>
              <a:buSzPts val="1200"/>
              <a:buFont typeface="Arial"/>
              <a:buNone/>
              <a:defRPr sz="1200" b="0" i="0" u="none" strike="noStrike" cap="none">
                <a:solidFill>
                  <a:srgbClr val="000091"/>
                </a:solidFill>
                <a:latin typeface="Arial"/>
                <a:ea typeface="Arial"/>
                <a:cs typeface="Arial"/>
                <a:sym typeface="Arial"/>
              </a:defRPr>
            </a:lvl2pPr>
            <a:lvl3pPr marR="0" lvl="2" algn="l" rtl="0">
              <a:lnSpc>
                <a:spcPct val="90000"/>
              </a:lnSpc>
              <a:spcBef>
                <a:spcPts val="500"/>
              </a:spcBef>
              <a:spcAft>
                <a:spcPts val="0"/>
              </a:spcAft>
              <a:buClr>
                <a:srgbClr val="000091"/>
              </a:buClr>
              <a:buSzPts val="1100"/>
              <a:buFont typeface="Arial"/>
              <a:buChar char="•"/>
              <a:defRPr sz="1100" b="0" i="0" u="none" strike="noStrike" cap="none">
                <a:solidFill>
                  <a:srgbClr val="000091"/>
                </a:solidFill>
                <a:latin typeface="Arial"/>
                <a:ea typeface="Arial"/>
                <a:cs typeface="Arial"/>
                <a:sym typeface="Arial"/>
              </a:defRPr>
            </a:lvl3pPr>
            <a:lvl4pPr marR="0" lvl="3" algn="l" rtl="0">
              <a:lnSpc>
                <a:spcPct val="90000"/>
              </a:lnSpc>
              <a:spcBef>
                <a:spcPts val="500"/>
              </a:spcBef>
              <a:spcAft>
                <a:spcPts val="0"/>
              </a:spcAft>
              <a:buClr>
                <a:srgbClr val="000091"/>
              </a:buClr>
              <a:buSzPts val="1050"/>
              <a:buFont typeface="Arial"/>
              <a:buChar char="•"/>
              <a:defRPr sz="1050" b="0" i="0" u="none" strike="noStrike" cap="none">
                <a:solidFill>
                  <a:srgbClr val="000091"/>
                </a:solidFill>
                <a:latin typeface="Arial"/>
                <a:ea typeface="Arial"/>
                <a:cs typeface="Arial"/>
                <a:sym typeface="Arial"/>
              </a:defRPr>
            </a:lvl4pPr>
            <a:lvl5pPr marR="0" lvl="4" algn="l" rtl="0">
              <a:lnSpc>
                <a:spcPct val="90000"/>
              </a:lnSpc>
              <a:spcBef>
                <a:spcPts val="500"/>
              </a:spcBef>
              <a:spcAft>
                <a:spcPts val="0"/>
              </a:spcAft>
              <a:buClr>
                <a:srgbClr val="000091"/>
              </a:buClr>
              <a:buSzPts val="900"/>
              <a:buFont typeface="Arial"/>
              <a:buChar char="•"/>
              <a:defRPr sz="900" b="0" i="0" u="none" strike="noStrike" cap="none">
                <a:solidFill>
                  <a:srgbClr val="00009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5" name="Google Shape;115;p26"/>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9_Titre et contenu">
  <p:cSld name="9_Titre et contenu">
    <p:spTree>
      <p:nvGrpSpPr>
        <p:cNvPr id="1" name="Shape 116"/>
        <p:cNvGrpSpPr/>
        <p:nvPr/>
      </p:nvGrpSpPr>
      <p:grpSpPr>
        <a:xfrm>
          <a:off x="0" y="0"/>
          <a:ext cx="0" cy="0"/>
          <a:chOff x="0" y="0"/>
          <a:chExt cx="0" cy="0"/>
        </a:xfrm>
      </p:grpSpPr>
      <p:sp>
        <p:nvSpPr>
          <p:cNvPr id="117" name="Google Shape;117;p34"/>
          <p:cNvSpPr txBox="1">
            <a:spLocks noGrp="1"/>
          </p:cNvSpPr>
          <p:nvPr>
            <p:ph type="body" idx="1"/>
          </p:nvPr>
        </p:nvSpPr>
        <p:spPr>
          <a:xfrm>
            <a:off x="6304935" y="1726423"/>
            <a:ext cx="4859595" cy="4009876"/>
          </a:xfrm>
          <a:prstGeom prst="rect">
            <a:avLst/>
          </a:prstGeom>
          <a:solidFill>
            <a:srgbClr val="00AC8C">
              <a:alpha val="47450"/>
            </a:srgbClr>
          </a:solidFill>
          <a:ln>
            <a:noFill/>
          </a:ln>
        </p:spPr>
        <p:txBody>
          <a:bodyPr spcFirstLastPara="1" wrap="square" lIns="216000" tIns="216000" rIns="216000" bIns="216000" anchor="ctr" anchorCtr="0">
            <a:spAutoFit/>
          </a:bodyPr>
          <a:lstStyle>
            <a:lvl1pPr marL="457200" lvl="0" indent="-228600" algn="l">
              <a:lnSpc>
                <a:spcPct val="90000"/>
              </a:lnSpc>
              <a:spcBef>
                <a:spcPts val="1000"/>
              </a:spcBef>
              <a:spcAft>
                <a:spcPts val="0"/>
              </a:spcAft>
              <a:buClr>
                <a:schemeClr val="lt1"/>
              </a:buClr>
              <a:buSzPts val="1600"/>
              <a:buFont typeface="Arial"/>
              <a:buNone/>
              <a:defRPr sz="16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34"/>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00AC8C"/>
              </a:buClr>
              <a:buSzPts val="3200"/>
              <a:buFont typeface="Arial"/>
              <a:buNone/>
              <a:defRPr sz="3200">
                <a:solidFill>
                  <a:srgbClr val="00AC8C"/>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34"/>
          <p:cNvSpPr txBox="1">
            <a:spLocks noGrp="1"/>
          </p:cNvSpPr>
          <p:nvPr>
            <p:ph type="body" idx="2"/>
          </p:nvPr>
        </p:nvSpPr>
        <p:spPr>
          <a:xfrm>
            <a:off x="838199" y="1726422"/>
            <a:ext cx="4859595" cy="53553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2000"/>
              </a:spcBef>
              <a:spcAft>
                <a:spcPts val="0"/>
              </a:spcAft>
              <a:buClr>
                <a:srgbClr val="000091"/>
              </a:buClr>
              <a:buSzPts val="1600"/>
              <a:buNone/>
              <a:defRPr sz="16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4"/>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34"/>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34"/>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23" name="Google Shape;123;p34"/>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2"/>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34"/>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125"/>
        <p:cNvGrpSpPr/>
        <p:nvPr/>
      </p:nvGrpSpPr>
      <p:grpSpPr>
        <a:xfrm>
          <a:off x="0" y="0"/>
          <a:ext cx="0" cy="0"/>
          <a:chOff x="0" y="0"/>
          <a:chExt cx="0" cy="0"/>
        </a:xfrm>
      </p:grpSpPr>
      <p:sp>
        <p:nvSpPr>
          <p:cNvPr id="126" name="Google Shape;126;p3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7" name="Google Shape;127;p37"/>
          <p:cNvSpPr>
            <a:spLocks noGrp="1"/>
          </p:cNvSpPr>
          <p:nvPr>
            <p:ph type="pic" idx="2"/>
          </p:nvPr>
        </p:nvSpPr>
        <p:spPr>
          <a:xfrm>
            <a:off x="0" y="0"/>
            <a:ext cx="12192000" cy="6858000"/>
          </a:xfrm>
          <a:prstGeom prst="rect">
            <a:avLst/>
          </a:prstGeom>
          <a:solidFill>
            <a:srgbClr val="D8D8D8"/>
          </a:solid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_Titre et contenu">
  <p:cSld name="3_Titre et contenu">
    <p:spTree>
      <p:nvGrpSpPr>
        <p:cNvPr id="1" name="Shape 128"/>
        <p:cNvGrpSpPr/>
        <p:nvPr/>
      </p:nvGrpSpPr>
      <p:grpSpPr>
        <a:xfrm>
          <a:off x="0" y="0"/>
          <a:ext cx="0" cy="0"/>
          <a:chOff x="0" y="0"/>
          <a:chExt cx="0" cy="0"/>
        </a:xfrm>
      </p:grpSpPr>
      <p:sp>
        <p:nvSpPr>
          <p:cNvPr id="129" name="Google Shape;129;p27"/>
          <p:cNvSpPr>
            <a:spLocks noGrp="1"/>
          </p:cNvSpPr>
          <p:nvPr>
            <p:ph type="pic" idx="2"/>
          </p:nvPr>
        </p:nvSpPr>
        <p:spPr>
          <a:xfrm>
            <a:off x="949325" y="1925638"/>
            <a:ext cx="4587875" cy="3662362"/>
          </a:xfrm>
          <a:prstGeom prst="rect">
            <a:avLst/>
          </a:prstGeom>
          <a:solidFill>
            <a:srgbClr val="D8D8D8"/>
          </a:solidFill>
          <a:ln>
            <a:noFill/>
          </a:ln>
        </p:spPr>
      </p:sp>
      <p:sp>
        <p:nvSpPr>
          <p:cNvPr id="130" name="Google Shape;130;p27"/>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8D7E"/>
              </a:buClr>
              <a:buSzPts val="3200"/>
              <a:buFont typeface="Arial"/>
              <a:buNone/>
              <a:defRPr>
                <a:solidFill>
                  <a:srgbClr val="FF8D7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7"/>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27"/>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7"/>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34" name="Google Shape;134;p27"/>
          <p:cNvSpPr txBox="1">
            <a:spLocks noGrp="1"/>
          </p:cNvSpPr>
          <p:nvPr>
            <p:ph type="body" idx="1"/>
          </p:nvPr>
        </p:nvSpPr>
        <p:spPr>
          <a:xfrm>
            <a:off x="5870407" y="2245141"/>
            <a:ext cx="4859595" cy="79355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600"/>
              <a:buNone/>
              <a:defRPr sz="1600">
                <a:latin typeface="Arial"/>
                <a:ea typeface="Arial"/>
                <a:cs typeface="Arial"/>
                <a:sym typeface="Arial"/>
              </a:defRPr>
            </a:lvl1pPr>
            <a:lvl2pPr marL="914400" lvl="1" indent="-317500" algn="l">
              <a:lnSpc>
                <a:spcPct val="90000"/>
              </a:lnSpc>
              <a:spcBef>
                <a:spcPts val="500"/>
              </a:spcBef>
              <a:spcAft>
                <a:spcPts val="0"/>
              </a:spcAft>
              <a:buClr>
                <a:srgbClr val="000091"/>
              </a:buClr>
              <a:buSzPts val="1400"/>
              <a:buFont typeface="Arial"/>
              <a:buChar char="•"/>
              <a:defRPr sz="1400">
                <a:latin typeface="Arial"/>
                <a:ea typeface="Arial"/>
                <a:cs typeface="Arial"/>
                <a:sym typeface="Arial"/>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27"/>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4"/>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27"/>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5_Titre et contenu">
  <p:cSld name="5_Titre et contenu">
    <p:spTree>
      <p:nvGrpSpPr>
        <p:cNvPr id="1" name="Shape 137"/>
        <p:cNvGrpSpPr/>
        <p:nvPr/>
      </p:nvGrpSpPr>
      <p:grpSpPr>
        <a:xfrm>
          <a:off x="0" y="0"/>
          <a:ext cx="0" cy="0"/>
          <a:chOff x="0" y="0"/>
          <a:chExt cx="0" cy="0"/>
        </a:xfrm>
      </p:grpSpPr>
      <p:sp>
        <p:nvSpPr>
          <p:cNvPr id="138" name="Google Shape;138;p30"/>
          <p:cNvSpPr txBox="1">
            <a:spLocks noGrp="1"/>
          </p:cNvSpPr>
          <p:nvPr>
            <p:ph type="body" idx="1"/>
          </p:nvPr>
        </p:nvSpPr>
        <p:spPr>
          <a:xfrm>
            <a:off x="6304935" y="1726423"/>
            <a:ext cx="4859595" cy="4009876"/>
          </a:xfrm>
          <a:prstGeom prst="rect">
            <a:avLst/>
          </a:prstGeom>
          <a:solidFill>
            <a:srgbClr val="FF9940"/>
          </a:solidFill>
          <a:ln>
            <a:noFill/>
          </a:ln>
        </p:spPr>
        <p:txBody>
          <a:bodyPr spcFirstLastPara="1" wrap="square" lIns="216000" tIns="216000" rIns="216000" bIns="216000" anchor="ctr" anchorCtr="0">
            <a:spAutoFit/>
          </a:bodyPr>
          <a:lstStyle>
            <a:lvl1pPr marL="457200" lvl="0" indent="-228600" algn="l">
              <a:lnSpc>
                <a:spcPct val="90000"/>
              </a:lnSpc>
              <a:spcBef>
                <a:spcPts val="1000"/>
              </a:spcBef>
              <a:spcAft>
                <a:spcPts val="0"/>
              </a:spcAft>
              <a:buClr>
                <a:schemeClr val="lt1"/>
              </a:buClr>
              <a:buSzPts val="1600"/>
              <a:buFont typeface="Arial"/>
              <a:buNone/>
              <a:defRPr sz="16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30"/>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9940"/>
              </a:buClr>
              <a:buSzPts val="3200"/>
              <a:buFont typeface="Arial"/>
              <a:buNone/>
              <a:defRPr>
                <a:solidFill>
                  <a:srgbClr val="FF994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30"/>
          <p:cNvSpPr txBox="1">
            <a:spLocks noGrp="1"/>
          </p:cNvSpPr>
          <p:nvPr>
            <p:ph type="body" idx="2"/>
          </p:nvPr>
        </p:nvSpPr>
        <p:spPr>
          <a:xfrm>
            <a:off x="838199" y="1726422"/>
            <a:ext cx="4859595" cy="53553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2000"/>
              </a:spcBef>
              <a:spcAft>
                <a:spcPts val="0"/>
              </a:spcAft>
              <a:buClr>
                <a:srgbClr val="000091"/>
              </a:buClr>
              <a:buSzPts val="1600"/>
              <a:buNone/>
              <a:defRPr sz="16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30"/>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30"/>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30"/>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44" name="Google Shape;144;p30"/>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2"/>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30"/>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6_Titre et contenu">
  <p:cSld name="6_Titre et contenu">
    <p:spTree>
      <p:nvGrpSpPr>
        <p:cNvPr id="1" name="Shape 146"/>
        <p:cNvGrpSpPr/>
        <p:nvPr/>
      </p:nvGrpSpPr>
      <p:grpSpPr>
        <a:xfrm>
          <a:off x="0" y="0"/>
          <a:ext cx="0" cy="0"/>
          <a:chOff x="0" y="0"/>
          <a:chExt cx="0" cy="0"/>
        </a:xfrm>
      </p:grpSpPr>
      <p:sp>
        <p:nvSpPr>
          <p:cNvPr id="147" name="Google Shape;147;p31"/>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9940"/>
              </a:buClr>
              <a:buSzPts val="3200"/>
              <a:buFont typeface="Arial"/>
              <a:buNone/>
              <a:defRPr>
                <a:solidFill>
                  <a:srgbClr val="FF994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31"/>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31"/>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31"/>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51" name="Google Shape;151;p31"/>
          <p:cNvSpPr txBox="1">
            <a:spLocks noGrp="1"/>
          </p:cNvSpPr>
          <p:nvPr>
            <p:ph type="body" idx="1"/>
          </p:nvPr>
        </p:nvSpPr>
        <p:spPr>
          <a:xfrm>
            <a:off x="5870407" y="2245141"/>
            <a:ext cx="4859595" cy="79355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600"/>
              <a:buNone/>
              <a:defRPr sz="1600">
                <a:latin typeface="Arial"/>
                <a:ea typeface="Arial"/>
                <a:cs typeface="Arial"/>
                <a:sym typeface="Arial"/>
              </a:defRPr>
            </a:lvl1pPr>
            <a:lvl2pPr marL="914400" lvl="1" indent="-317500" algn="l">
              <a:lnSpc>
                <a:spcPct val="90000"/>
              </a:lnSpc>
              <a:spcBef>
                <a:spcPts val="500"/>
              </a:spcBef>
              <a:spcAft>
                <a:spcPts val="0"/>
              </a:spcAft>
              <a:buClr>
                <a:srgbClr val="000091"/>
              </a:buClr>
              <a:buSzPts val="1400"/>
              <a:buFont typeface="Arial"/>
              <a:buChar char="•"/>
              <a:defRPr sz="1400">
                <a:latin typeface="Arial"/>
                <a:ea typeface="Arial"/>
                <a:cs typeface="Arial"/>
                <a:sym typeface="Arial"/>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1"/>
          <p:cNvSpPr txBox="1">
            <a:spLocks noGrp="1"/>
          </p:cNvSpPr>
          <p:nvPr>
            <p:ph type="body" idx="2"/>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3"/>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31"/>
          <p:cNvSpPr>
            <a:spLocks noGrp="1"/>
          </p:cNvSpPr>
          <p:nvPr>
            <p:ph type="chart" idx="3"/>
          </p:nvPr>
        </p:nvSpPr>
        <p:spPr>
          <a:xfrm>
            <a:off x="949325" y="1925638"/>
            <a:ext cx="4185572" cy="3662362"/>
          </a:xfrm>
          <a:prstGeom prst="rect">
            <a:avLst/>
          </a:prstGeom>
          <a:solidFill>
            <a:srgbClr val="D8D8D8"/>
          </a:solidFill>
          <a:ln>
            <a:noFill/>
          </a:ln>
        </p:spPr>
        <p:txBody>
          <a:bodyPr spcFirstLastPara="1" wrap="square" lIns="91425" tIns="45700" rIns="91425" bIns="45700" anchor="t" anchorCtr="0">
            <a:spAutoFit/>
          </a:bodyPr>
          <a:lstStyle>
            <a:lvl1pPr marR="0" lvl="0" algn="l" rtl="0">
              <a:lnSpc>
                <a:spcPct val="90000"/>
              </a:lnSpc>
              <a:spcBef>
                <a:spcPts val="1000"/>
              </a:spcBef>
              <a:spcAft>
                <a:spcPts val="0"/>
              </a:spcAft>
              <a:buClr>
                <a:srgbClr val="000091"/>
              </a:buClr>
              <a:buSzPts val="1400"/>
              <a:buFont typeface="Arial"/>
              <a:buNone/>
              <a:defRPr sz="1400" b="0" i="0" u="none" strike="noStrike" cap="none">
                <a:solidFill>
                  <a:srgbClr val="000091"/>
                </a:solidFill>
                <a:latin typeface="Arial"/>
                <a:ea typeface="Arial"/>
                <a:cs typeface="Arial"/>
                <a:sym typeface="Arial"/>
              </a:defRPr>
            </a:lvl1pPr>
            <a:lvl2pPr marR="0" lvl="1" algn="l" rtl="0">
              <a:lnSpc>
                <a:spcPct val="90000"/>
              </a:lnSpc>
              <a:spcBef>
                <a:spcPts val="1800"/>
              </a:spcBef>
              <a:spcAft>
                <a:spcPts val="0"/>
              </a:spcAft>
              <a:buClr>
                <a:srgbClr val="000091"/>
              </a:buClr>
              <a:buSzPts val="1200"/>
              <a:buFont typeface="Arial"/>
              <a:buNone/>
              <a:defRPr sz="1200" b="0" i="0" u="none" strike="noStrike" cap="none">
                <a:solidFill>
                  <a:srgbClr val="000091"/>
                </a:solidFill>
                <a:latin typeface="Arial"/>
                <a:ea typeface="Arial"/>
                <a:cs typeface="Arial"/>
                <a:sym typeface="Arial"/>
              </a:defRPr>
            </a:lvl2pPr>
            <a:lvl3pPr marR="0" lvl="2" algn="l" rtl="0">
              <a:lnSpc>
                <a:spcPct val="90000"/>
              </a:lnSpc>
              <a:spcBef>
                <a:spcPts val="500"/>
              </a:spcBef>
              <a:spcAft>
                <a:spcPts val="0"/>
              </a:spcAft>
              <a:buClr>
                <a:srgbClr val="000091"/>
              </a:buClr>
              <a:buSzPts val="1100"/>
              <a:buFont typeface="Arial"/>
              <a:buChar char="•"/>
              <a:defRPr sz="1100" b="0" i="0" u="none" strike="noStrike" cap="none">
                <a:solidFill>
                  <a:srgbClr val="000091"/>
                </a:solidFill>
                <a:latin typeface="Arial"/>
                <a:ea typeface="Arial"/>
                <a:cs typeface="Arial"/>
                <a:sym typeface="Arial"/>
              </a:defRPr>
            </a:lvl3pPr>
            <a:lvl4pPr marR="0" lvl="3" algn="l" rtl="0">
              <a:lnSpc>
                <a:spcPct val="90000"/>
              </a:lnSpc>
              <a:spcBef>
                <a:spcPts val="500"/>
              </a:spcBef>
              <a:spcAft>
                <a:spcPts val="0"/>
              </a:spcAft>
              <a:buClr>
                <a:srgbClr val="000091"/>
              </a:buClr>
              <a:buSzPts val="1050"/>
              <a:buFont typeface="Arial"/>
              <a:buChar char="•"/>
              <a:defRPr sz="1050" b="0" i="0" u="none" strike="noStrike" cap="none">
                <a:solidFill>
                  <a:srgbClr val="000091"/>
                </a:solidFill>
                <a:latin typeface="Arial"/>
                <a:ea typeface="Arial"/>
                <a:cs typeface="Arial"/>
                <a:sym typeface="Arial"/>
              </a:defRPr>
            </a:lvl4pPr>
            <a:lvl5pPr marR="0" lvl="4" algn="l" rtl="0">
              <a:lnSpc>
                <a:spcPct val="90000"/>
              </a:lnSpc>
              <a:spcBef>
                <a:spcPts val="500"/>
              </a:spcBef>
              <a:spcAft>
                <a:spcPts val="0"/>
              </a:spcAft>
              <a:buClr>
                <a:srgbClr val="000091"/>
              </a:buClr>
              <a:buSzPts val="900"/>
              <a:buFont typeface="Arial"/>
              <a:buChar char="•"/>
              <a:defRPr sz="900" b="0" i="0" u="none" strike="noStrike" cap="none">
                <a:solidFill>
                  <a:srgbClr val="00009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4" name="Google Shape;154;p31"/>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_Titre et contenu">
  <p:cSld name="10_Titre et contenu">
    <p:spTree>
      <p:nvGrpSpPr>
        <p:cNvPr id="1" name="Shape 155"/>
        <p:cNvGrpSpPr/>
        <p:nvPr/>
      </p:nvGrpSpPr>
      <p:grpSpPr>
        <a:xfrm>
          <a:off x="0" y="0"/>
          <a:ext cx="0" cy="0"/>
          <a:chOff x="0" y="0"/>
          <a:chExt cx="0" cy="0"/>
        </a:xfrm>
      </p:grpSpPr>
      <p:sp>
        <p:nvSpPr>
          <p:cNvPr id="156" name="Google Shape;156;p35"/>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00AC8C"/>
              </a:buClr>
              <a:buSzPts val="3200"/>
              <a:buFont typeface="Arial"/>
              <a:buNone/>
              <a:defRPr sz="3200">
                <a:solidFill>
                  <a:srgbClr val="00AC8C"/>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35"/>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p35"/>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9" name="Google Shape;159;p35"/>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60" name="Google Shape;160;p35"/>
          <p:cNvSpPr txBox="1">
            <a:spLocks noGrp="1"/>
          </p:cNvSpPr>
          <p:nvPr>
            <p:ph type="body" idx="1"/>
          </p:nvPr>
        </p:nvSpPr>
        <p:spPr>
          <a:xfrm>
            <a:off x="5870407" y="2245141"/>
            <a:ext cx="4859595" cy="79355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600"/>
              <a:buNone/>
              <a:defRPr sz="1600">
                <a:latin typeface="Arial"/>
                <a:ea typeface="Arial"/>
                <a:cs typeface="Arial"/>
                <a:sym typeface="Arial"/>
              </a:defRPr>
            </a:lvl1pPr>
            <a:lvl2pPr marL="914400" lvl="1" indent="-317500" algn="l">
              <a:lnSpc>
                <a:spcPct val="90000"/>
              </a:lnSpc>
              <a:spcBef>
                <a:spcPts val="500"/>
              </a:spcBef>
              <a:spcAft>
                <a:spcPts val="0"/>
              </a:spcAft>
              <a:buClr>
                <a:srgbClr val="000091"/>
              </a:buClr>
              <a:buSzPts val="1400"/>
              <a:buFont typeface="Arial"/>
              <a:buChar char="•"/>
              <a:defRPr sz="1400">
                <a:latin typeface="Arial"/>
                <a:ea typeface="Arial"/>
                <a:cs typeface="Arial"/>
                <a:sym typeface="Arial"/>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35"/>
          <p:cNvSpPr txBox="1">
            <a:spLocks noGrp="1"/>
          </p:cNvSpPr>
          <p:nvPr>
            <p:ph type="body" idx="2"/>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3"/>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35"/>
          <p:cNvSpPr>
            <a:spLocks noGrp="1"/>
          </p:cNvSpPr>
          <p:nvPr>
            <p:ph type="chart" idx="3"/>
          </p:nvPr>
        </p:nvSpPr>
        <p:spPr>
          <a:xfrm>
            <a:off x="949325" y="1925638"/>
            <a:ext cx="4185572" cy="3662362"/>
          </a:xfrm>
          <a:prstGeom prst="rect">
            <a:avLst/>
          </a:prstGeom>
          <a:solidFill>
            <a:srgbClr val="D8D8D8"/>
          </a:solidFill>
          <a:ln>
            <a:noFill/>
          </a:ln>
        </p:spPr>
        <p:txBody>
          <a:bodyPr spcFirstLastPara="1" wrap="square" lIns="91425" tIns="45700" rIns="91425" bIns="45700" anchor="t" anchorCtr="0">
            <a:spAutoFit/>
          </a:bodyPr>
          <a:lstStyle>
            <a:lvl1pPr marR="0" lvl="0" algn="l" rtl="0">
              <a:lnSpc>
                <a:spcPct val="90000"/>
              </a:lnSpc>
              <a:spcBef>
                <a:spcPts val="1000"/>
              </a:spcBef>
              <a:spcAft>
                <a:spcPts val="0"/>
              </a:spcAft>
              <a:buClr>
                <a:srgbClr val="000091"/>
              </a:buClr>
              <a:buSzPts val="1400"/>
              <a:buFont typeface="Arial"/>
              <a:buNone/>
              <a:defRPr sz="1400" b="0" i="0" u="none" strike="noStrike" cap="none">
                <a:solidFill>
                  <a:srgbClr val="000091"/>
                </a:solidFill>
                <a:latin typeface="Arial"/>
                <a:ea typeface="Arial"/>
                <a:cs typeface="Arial"/>
                <a:sym typeface="Arial"/>
              </a:defRPr>
            </a:lvl1pPr>
            <a:lvl2pPr marR="0" lvl="1" algn="l" rtl="0">
              <a:lnSpc>
                <a:spcPct val="90000"/>
              </a:lnSpc>
              <a:spcBef>
                <a:spcPts val="1800"/>
              </a:spcBef>
              <a:spcAft>
                <a:spcPts val="0"/>
              </a:spcAft>
              <a:buClr>
                <a:srgbClr val="000091"/>
              </a:buClr>
              <a:buSzPts val="1200"/>
              <a:buFont typeface="Arial"/>
              <a:buNone/>
              <a:defRPr sz="1200" b="0" i="0" u="none" strike="noStrike" cap="none">
                <a:solidFill>
                  <a:srgbClr val="000091"/>
                </a:solidFill>
                <a:latin typeface="Arial"/>
                <a:ea typeface="Arial"/>
                <a:cs typeface="Arial"/>
                <a:sym typeface="Arial"/>
              </a:defRPr>
            </a:lvl2pPr>
            <a:lvl3pPr marR="0" lvl="2" algn="l" rtl="0">
              <a:lnSpc>
                <a:spcPct val="90000"/>
              </a:lnSpc>
              <a:spcBef>
                <a:spcPts val="500"/>
              </a:spcBef>
              <a:spcAft>
                <a:spcPts val="0"/>
              </a:spcAft>
              <a:buClr>
                <a:srgbClr val="000091"/>
              </a:buClr>
              <a:buSzPts val="1100"/>
              <a:buFont typeface="Arial"/>
              <a:buChar char="•"/>
              <a:defRPr sz="1100" b="0" i="0" u="none" strike="noStrike" cap="none">
                <a:solidFill>
                  <a:srgbClr val="000091"/>
                </a:solidFill>
                <a:latin typeface="Arial"/>
                <a:ea typeface="Arial"/>
                <a:cs typeface="Arial"/>
                <a:sym typeface="Arial"/>
              </a:defRPr>
            </a:lvl3pPr>
            <a:lvl4pPr marR="0" lvl="3" algn="l" rtl="0">
              <a:lnSpc>
                <a:spcPct val="90000"/>
              </a:lnSpc>
              <a:spcBef>
                <a:spcPts val="500"/>
              </a:spcBef>
              <a:spcAft>
                <a:spcPts val="0"/>
              </a:spcAft>
              <a:buClr>
                <a:srgbClr val="000091"/>
              </a:buClr>
              <a:buSzPts val="1050"/>
              <a:buFont typeface="Arial"/>
              <a:buChar char="•"/>
              <a:defRPr sz="1050" b="0" i="0" u="none" strike="noStrike" cap="none">
                <a:solidFill>
                  <a:srgbClr val="000091"/>
                </a:solidFill>
                <a:latin typeface="Arial"/>
                <a:ea typeface="Arial"/>
                <a:cs typeface="Arial"/>
                <a:sym typeface="Arial"/>
              </a:defRPr>
            </a:lvl4pPr>
            <a:lvl5pPr marR="0" lvl="4" algn="l" rtl="0">
              <a:lnSpc>
                <a:spcPct val="90000"/>
              </a:lnSpc>
              <a:spcBef>
                <a:spcPts val="500"/>
              </a:spcBef>
              <a:spcAft>
                <a:spcPts val="0"/>
              </a:spcAft>
              <a:buClr>
                <a:srgbClr val="000091"/>
              </a:buClr>
              <a:buSzPts val="900"/>
              <a:buFont typeface="Arial"/>
              <a:buChar char="•"/>
              <a:defRPr sz="900" b="0" i="0" u="none" strike="noStrike" cap="none">
                <a:solidFill>
                  <a:srgbClr val="00009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3" name="Google Shape;163;p35"/>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_Titre et contenu">
  <p:cSld name="11_Titre et contenu">
    <p:spTree>
      <p:nvGrpSpPr>
        <p:cNvPr id="1" name="Shape 164"/>
        <p:cNvGrpSpPr/>
        <p:nvPr/>
      </p:nvGrpSpPr>
      <p:grpSpPr>
        <a:xfrm>
          <a:off x="0" y="0"/>
          <a:ext cx="0" cy="0"/>
          <a:chOff x="0" y="0"/>
          <a:chExt cx="0" cy="0"/>
        </a:xfrm>
      </p:grpSpPr>
      <p:sp>
        <p:nvSpPr>
          <p:cNvPr id="165" name="Google Shape;165;p36"/>
          <p:cNvSpPr>
            <a:spLocks noGrp="1"/>
          </p:cNvSpPr>
          <p:nvPr>
            <p:ph type="pic" idx="2"/>
          </p:nvPr>
        </p:nvSpPr>
        <p:spPr>
          <a:xfrm>
            <a:off x="949325" y="1925638"/>
            <a:ext cx="4587875" cy="3662362"/>
          </a:xfrm>
          <a:prstGeom prst="rect">
            <a:avLst/>
          </a:prstGeom>
          <a:solidFill>
            <a:srgbClr val="D8D8D8"/>
          </a:solidFill>
          <a:ln>
            <a:noFill/>
          </a:ln>
        </p:spPr>
      </p:sp>
      <p:sp>
        <p:nvSpPr>
          <p:cNvPr id="166" name="Google Shape;166;p36"/>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00AC8C"/>
              </a:buClr>
              <a:buSzPts val="3200"/>
              <a:buFont typeface="Arial"/>
              <a:buNone/>
              <a:defRPr sz="3200">
                <a:solidFill>
                  <a:srgbClr val="00AC8C"/>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6"/>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36"/>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36"/>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70" name="Google Shape;170;p36"/>
          <p:cNvSpPr txBox="1">
            <a:spLocks noGrp="1"/>
          </p:cNvSpPr>
          <p:nvPr>
            <p:ph type="body" idx="1"/>
          </p:nvPr>
        </p:nvSpPr>
        <p:spPr>
          <a:xfrm>
            <a:off x="5870407" y="2245141"/>
            <a:ext cx="4859595" cy="79355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600"/>
              <a:buNone/>
              <a:defRPr sz="1600">
                <a:latin typeface="Arial"/>
                <a:ea typeface="Arial"/>
                <a:cs typeface="Arial"/>
                <a:sym typeface="Arial"/>
              </a:defRPr>
            </a:lvl1pPr>
            <a:lvl2pPr marL="914400" lvl="1" indent="-317500" algn="l">
              <a:lnSpc>
                <a:spcPct val="90000"/>
              </a:lnSpc>
              <a:spcBef>
                <a:spcPts val="500"/>
              </a:spcBef>
              <a:spcAft>
                <a:spcPts val="0"/>
              </a:spcAft>
              <a:buClr>
                <a:srgbClr val="000091"/>
              </a:buClr>
              <a:buSzPts val="1400"/>
              <a:buFont typeface="Arial"/>
              <a:buChar char="•"/>
              <a:defRPr sz="1400">
                <a:latin typeface="Arial"/>
                <a:ea typeface="Arial"/>
                <a:cs typeface="Arial"/>
                <a:sym typeface="Arial"/>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36"/>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4"/>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36"/>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U">
  <p:cSld name="CONTENU">
    <p:spTree>
      <p:nvGrpSpPr>
        <p:cNvPr id="1" name="Shape 31"/>
        <p:cNvGrpSpPr/>
        <p:nvPr/>
      </p:nvGrpSpPr>
      <p:grpSpPr>
        <a:xfrm>
          <a:off x="0" y="0"/>
          <a:ext cx="0" cy="0"/>
          <a:chOff x="0" y="0"/>
          <a:chExt cx="0" cy="0"/>
        </a:xfrm>
      </p:grpSpPr>
      <p:sp>
        <p:nvSpPr>
          <p:cNvPr id="32" name="Google Shape;32;g12630837117_0_90"/>
          <p:cNvSpPr txBox="1">
            <a:spLocks noGrp="1"/>
          </p:cNvSpPr>
          <p:nvPr>
            <p:ph type="title"/>
          </p:nvPr>
        </p:nvSpPr>
        <p:spPr>
          <a:xfrm>
            <a:off x="288000" y="608549"/>
            <a:ext cx="11598000" cy="1174500"/>
          </a:xfrm>
          <a:prstGeom prst="rect">
            <a:avLst/>
          </a:prstGeom>
          <a:noFill/>
          <a:ln>
            <a:noFill/>
          </a:ln>
        </p:spPr>
        <p:txBody>
          <a:bodyPr spcFirstLastPara="1" wrap="square" lIns="91425" tIns="45700" rIns="91425" bIns="45700" anchor="ctr" anchorCtr="0">
            <a:spAutoFit/>
          </a:bodyPr>
          <a:lstStyle>
            <a:lvl1pPr lvl="0" algn="l">
              <a:lnSpc>
                <a:spcPct val="90000"/>
              </a:lnSpc>
              <a:spcBef>
                <a:spcPts val="0"/>
              </a:spcBef>
              <a:spcAft>
                <a:spcPts val="0"/>
              </a:spcAft>
              <a:buSzPts val="2400"/>
              <a:buFont typeface="Helvetica Neue"/>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g12630837117_0_90"/>
          <p:cNvSpPr txBox="1">
            <a:spLocks noGrp="1"/>
          </p:cNvSpPr>
          <p:nvPr>
            <p:ph type="body" idx="1"/>
          </p:nvPr>
        </p:nvSpPr>
        <p:spPr>
          <a:xfrm>
            <a:off x="288000" y="2099602"/>
            <a:ext cx="3650400" cy="4461900"/>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600"/>
              </a:spcBef>
              <a:spcAft>
                <a:spcPts val="0"/>
              </a:spcAft>
              <a:buSzPts val="1800"/>
              <a:buNone/>
              <a:defRPr sz="1800"/>
            </a:lvl1pPr>
            <a:lvl2pPr marL="914400" lvl="1" indent="-228600" algn="l">
              <a:lnSpc>
                <a:spcPct val="90000"/>
              </a:lnSpc>
              <a:spcBef>
                <a:spcPts val="600"/>
              </a:spcBef>
              <a:spcAft>
                <a:spcPts val="0"/>
              </a:spcAft>
              <a:buSzPts val="1100"/>
              <a:buNone/>
              <a:defRPr sz="1100" b="0"/>
            </a:lvl2pPr>
            <a:lvl3pPr marL="1371600" lvl="2" indent="-298450" algn="l">
              <a:lnSpc>
                <a:spcPct val="90000"/>
              </a:lnSpc>
              <a:spcBef>
                <a:spcPts val="600"/>
              </a:spcBef>
              <a:spcAft>
                <a:spcPts val="0"/>
              </a:spcAft>
              <a:buSzPts val="1100"/>
              <a:buChar char="•"/>
              <a:defRPr sz="1100"/>
            </a:lvl3pPr>
            <a:lvl4pPr marL="1828800" lvl="3" indent="-298450" algn="l">
              <a:lnSpc>
                <a:spcPct val="90000"/>
              </a:lnSpc>
              <a:spcBef>
                <a:spcPts val="600"/>
              </a:spcBef>
              <a:spcAft>
                <a:spcPts val="0"/>
              </a:spcAft>
              <a:buSzPts val="1100"/>
              <a:buChar char="•"/>
              <a:defRPr sz="1100"/>
            </a:lvl4pPr>
            <a:lvl5pPr marL="2286000" lvl="4" indent="-298450" algn="l">
              <a:lnSpc>
                <a:spcPct val="90000"/>
              </a:lnSpc>
              <a:spcBef>
                <a:spcPts val="600"/>
              </a:spcBef>
              <a:spcAft>
                <a:spcPts val="0"/>
              </a:spcAft>
              <a:buSzPts val="1100"/>
              <a:buChar char="•"/>
              <a:defRPr sz="1100"/>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34" name="Google Shape;34;g12630837117_0_90"/>
          <p:cNvSpPr txBox="1">
            <a:spLocks noGrp="1"/>
          </p:cNvSpPr>
          <p:nvPr>
            <p:ph type="body" idx="2"/>
          </p:nvPr>
        </p:nvSpPr>
        <p:spPr>
          <a:xfrm>
            <a:off x="4267200" y="2099601"/>
            <a:ext cx="3657600" cy="4461600"/>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600"/>
              </a:spcBef>
              <a:spcAft>
                <a:spcPts val="0"/>
              </a:spcAft>
              <a:buSzPts val="1800"/>
              <a:buNone/>
              <a:defRPr/>
            </a:lvl1pPr>
            <a:lvl2pPr marL="914400" lvl="1" indent="-228600" algn="l">
              <a:lnSpc>
                <a:spcPct val="90000"/>
              </a:lnSpc>
              <a:spcBef>
                <a:spcPts val="600"/>
              </a:spcBef>
              <a:spcAft>
                <a:spcPts val="0"/>
              </a:spcAft>
              <a:buSzPts val="1100"/>
              <a:buNone/>
              <a:defRPr/>
            </a:lvl2pPr>
            <a:lvl3pPr marL="1371600" lvl="2" indent="-298450" algn="l">
              <a:lnSpc>
                <a:spcPct val="90000"/>
              </a:lnSpc>
              <a:spcBef>
                <a:spcPts val="600"/>
              </a:spcBef>
              <a:spcAft>
                <a:spcPts val="0"/>
              </a:spcAft>
              <a:buSzPts val="1100"/>
              <a:buChar char="•"/>
              <a:defRPr/>
            </a:lvl3pPr>
            <a:lvl4pPr marL="1828800" lvl="3" indent="-298450" algn="l">
              <a:lnSpc>
                <a:spcPct val="90000"/>
              </a:lnSpc>
              <a:spcBef>
                <a:spcPts val="600"/>
              </a:spcBef>
              <a:spcAft>
                <a:spcPts val="0"/>
              </a:spcAft>
              <a:buSzPts val="1100"/>
              <a:buChar char="•"/>
              <a:defRPr/>
            </a:lvl4pPr>
            <a:lvl5pPr marL="2286000" lvl="4" indent="-298450" algn="l">
              <a:lnSpc>
                <a:spcPct val="90000"/>
              </a:lnSpc>
              <a:spcBef>
                <a:spcPts val="500"/>
              </a:spcBef>
              <a:spcAft>
                <a:spcPts val="0"/>
              </a:spcAft>
              <a:buSzPts val="11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35" name="Google Shape;35;g12630837117_0_90"/>
          <p:cNvSpPr txBox="1">
            <a:spLocks noGrp="1"/>
          </p:cNvSpPr>
          <p:nvPr>
            <p:ph type="body" idx="3"/>
          </p:nvPr>
        </p:nvSpPr>
        <p:spPr>
          <a:xfrm>
            <a:off x="8242300" y="2099600"/>
            <a:ext cx="3643200" cy="4461600"/>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600"/>
              </a:spcBef>
              <a:spcAft>
                <a:spcPts val="0"/>
              </a:spcAft>
              <a:buSzPts val="1800"/>
              <a:buNone/>
              <a:defRPr/>
            </a:lvl1pPr>
            <a:lvl2pPr marL="914400" lvl="1" indent="-228600" algn="l">
              <a:lnSpc>
                <a:spcPct val="90000"/>
              </a:lnSpc>
              <a:spcBef>
                <a:spcPts val="600"/>
              </a:spcBef>
              <a:spcAft>
                <a:spcPts val="0"/>
              </a:spcAft>
              <a:buSzPts val="1100"/>
              <a:buNone/>
              <a:defRPr/>
            </a:lvl2pPr>
            <a:lvl3pPr marL="1371600" lvl="2" indent="-298450" algn="l">
              <a:lnSpc>
                <a:spcPct val="90000"/>
              </a:lnSpc>
              <a:spcBef>
                <a:spcPts val="600"/>
              </a:spcBef>
              <a:spcAft>
                <a:spcPts val="0"/>
              </a:spcAft>
              <a:buSzPts val="1100"/>
              <a:buChar char="•"/>
              <a:defRPr/>
            </a:lvl3pPr>
            <a:lvl4pPr marL="1828800" lvl="3" indent="-298450" algn="l">
              <a:lnSpc>
                <a:spcPct val="90000"/>
              </a:lnSpc>
              <a:spcBef>
                <a:spcPts val="600"/>
              </a:spcBef>
              <a:spcAft>
                <a:spcPts val="0"/>
              </a:spcAft>
              <a:buSzPts val="1100"/>
              <a:buChar char="•"/>
              <a:defRPr/>
            </a:lvl4pPr>
            <a:lvl5pPr marL="2286000" lvl="4" indent="-298450" algn="l">
              <a:lnSpc>
                <a:spcPct val="90000"/>
              </a:lnSpc>
              <a:spcBef>
                <a:spcPts val="500"/>
              </a:spcBef>
              <a:spcAft>
                <a:spcPts val="0"/>
              </a:spcAft>
              <a:buSzPts val="11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7_Titre et contenu">
  <p:cSld name="7_Titre et contenu">
    <p:spTree>
      <p:nvGrpSpPr>
        <p:cNvPr id="1" name="Shape 173"/>
        <p:cNvGrpSpPr/>
        <p:nvPr/>
      </p:nvGrpSpPr>
      <p:grpSpPr>
        <a:xfrm>
          <a:off x="0" y="0"/>
          <a:ext cx="0" cy="0"/>
          <a:chOff x="0" y="0"/>
          <a:chExt cx="0" cy="0"/>
        </a:xfrm>
      </p:grpSpPr>
      <p:sp>
        <p:nvSpPr>
          <p:cNvPr id="174" name="Google Shape;174;p39"/>
          <p:cNvSpPr>
            <a:spLocks noGrp="1"/>
          </p:cNvSpPr>
          <p:nvPr>
            <p:ph type="pic" idx="2"/>
          </p:nvPr>
        </p:nvSpPr>
        <p:spPr>
          <a:xfrm>
            <a:off x="949325" y="1925638"/>
            <a:ext cx="4587875" cy="3662362"/>
          </a:xfrm>
          <a:prstGeom prst="rect">
            <a:avLst/>
          </a:prstGeom>
          <a:solidFill>
            <a:srgbClr val="D8D8D8"/>
          </a:solidFill>
          <a:ln>
            <a:noFill/>
          </a:ln>
        </p:spPr>
      </p:sp>
      <p:sp>
        <p:nvSpPr>
          <p:cNvPr id="175" name="Google Shape;175;p39"/>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9940"/>
              </a:buClr>
              <a:buSzPts val="3200"/>
              <a:buFont typeface="Arial"/>
              <a:buNone/>
              <a:defRPr>
                <a:solidFill>
                  <a:srgbClr val="FF994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p39"/>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7" name="Google Shape;177;p39"/>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p39"/>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179" name="Google Shape;179;p39"/>
          <p:cNvSpPr txBox="1">
            <a:spLocks noGrp="1"/>
          </p:cNvSpPr>
          <p:nvPr>
            <p:ph type="body" idx="1"/>
          </p:nvPr>
        </p:nvSpPr>
        <p:spPr>
          <a:xfrm>
            <a:off x="5870407" y="2245141"/>
            <a:ext cx="4859595" cy="793551"/>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600"/>
              <a:buNone/>
              <a:defRPr sz="1600">
                <a:latin typeface="Arial"/>
                <a:ea typeface="Arial"/>
                <a:cs typeface="Arial"/>
                <a:sym typeface="Arial"/>
              </a:defRPr>
            </a:lvl1pPr>
            <a:lvl2pPr marL="914400" lvl="1" indent="-317500" algn="l">
              <a:lnSpc>
                <a:spcPct val="90000"/>
              </a:lnSpc>
              <a:spcBef>
                <a:spcPts val="500"/>
              </a:spcBef>
              <a:spcAft>
                <a:spcPts val="0"/>
              </a:spcAft>
              <a:buClr>
                <a:srgbClr val="000091"/>
              </a:buClr>
              <a:buSzPts val="1400"/>
              <a:buFont typeface="Arial"/>
              <a:buChar char="•"/>
              <a:defRPr sz="1400">
                <a:latin typeface="Arial"/>
                <a:ea typeface="Arial"/>
                <a:cs typeface="Arial"/>
                <a:sym typeface="Arial"/>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9"/>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startAt="4"/>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39"/>
          <p:cNvSpPr>
            <a:spLocks noGrp="1"/>
          </p:cNvSpPr>
          <p:nvPr>
            <p:ph type="pic" idx="4"/>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UV 3">
  <p:cSld name="COUV 3">
    <p:spTree>
      <p:nvGrpSpPr>
        <p:cNvPr id="1" name="Shape 182"/>
        <p:cNvGrpSpPr/>
        <p:nvPr/>
      </p:nvGrpSpPr>
      <p:grpSpPr>
        <a:xfrm>
          <a:off x="0" y="0"/>
          <a:ext cx="0" cy="0"/>
          <a:chOff x="0" y="0"/>
          <a:chExt cx="0" cy="0"/>
        </a:xfrm>
      </p:grpSpPr>
      <p:sp>
        <p:nvSpPr>
          <p:cNvPr id="183" name="Google Shape;183;g12d0f334e45_3_82"/>
          <p:cNvSpPr/>
          <p:nvPr/>
        </p:nvSpPr>
        <p:spPr>
          <a:xfrm>
            <a:off x="287998" y="598776"/>
            <a:ext cx="11616000" cy="56595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4" name="Google Shape;184;g12d0f334e45_3_82"/>
          <p:cNvSpPr txBox="1">
            <a:spLocks noGrp="1"/>
          </p:cNvSpPr>
          <p:nvPr>
            <p:ph type="title"/>
          </p:nvPr>
        </p:nvSpPr>
        <p:spPr>
          <a:xfrm>
            <a:off x="1338946" y="598775"/>
            <a:ext cx="9494100" cy="5659500"/>
          </a:xfrm>
          <a:prstGeom prst="rect">
            <a:avLst/>
          </a:prstGeom>
          <a:noFill/>
          <a:ln>
            <a:noFill/>
          </a:ln>
        </p:spPr>
        <p:txBody>
          <a:bodyPr spcFirstLastPara="1" wrap="square" lIns="91425" tIns="45700" rIns="91425" bIns="45700" anchor="ctr" anchorCtr="0">
            <a:spAutoFit/>
          </a:bodyPr>
          <a:lstStyle>
            <a:lvl1pPr lvl="0" algn="l">
              <a:lnSpc>
                <a:spcPct val="90000"/>
              </a:lnSpc>
              <a:spcBef>
                <a:spcPts val="0"/>
              </a:spcBef>
              <a:spcAft>
                <a:spcPts val="0"/>
              </a:spcAft>
              <a:buClr>
                <a:schemeClr val="lt1"/>
              </a:buClr>
              <a:buSzPts val="4400"/>
              <a:buFont typeface="Helvetica Neue"/>
              <a:buNone/>
              <a:defRPr sz="44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5" name="Google Shape;185;g12d0f334e45_3_82"/>
          <p:cNvSpPr/>
          <p:nvPr/>
        </p:nvSpPr>
        <p:spPr>
          <a:xfrm>
            <a:off x="288000" y="6258288"/>
            <a:ext cx="11616000" cy="5997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36"/>
        <p:cNvGrpSpPr/>
        <p:nvPr/>
      </p:nvGrpSpPr>
      <p:grpSpPr>
        <a:xfrm>
          <a:off x="0" y="0"/>
          <a:ext cx="0" cy="0"/>
          <a:chOff x="0" y="0"/>
          <a:chExt cx="0" cy="0"/>
        </a:xfrm>
      </p:grpSpPr>
      <p:sp>
        <p:nvSpPr>
          <p:cNvPr id="37" name="Google Shape;37;p23"/>
          <p:cNvSpPr/>
          <p:nvPr/>
        </p:nvSpPr>
        <p:spPr>
          <a:xfrm>
            <a:off x="0" y="0"/>
            <a:ext cx="12192000" cy="6858000"/>
          </a:xfrm>
          <a:prstGeom prst="rect">
            <a:avLst/>
          </a:prstGeom>
          <a:solidFill>
            <a:srgbClr val="FF8D7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 name="Google Shape;38;p23"/>
          <p:cNvSpPr txBox="1">
            <a:spLocks noGrp="1"/>
          </p:cNvSpPr>
          <p:nvPr>
            <p:ph type="title"/>
          </p:nvPr>
        </p:nvSpPr>
        <p:spPr>
          <a:xfrm>
            <a:off x="917043" y="2133383"/>
            <a:ext cx="3410738" cy="1685077"/>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chemeClr val="lt1"/>
              </a:buClr>
              <a:buSzPts val="11500"/>
              <a:buFont typeface="Arial"/>
              <a:buNone/>
              <a:defRPr sz="115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3"/>
          <p:cNvSpPr txBox="1">
            <a:spLocks noGrp="1"/>
          </p:cNvSpPr>
          <p:nvPr>
            <p:ph type="body" idx="1"/>
          </p:nvPr>
        </p:nvSpPr>
        <p:spPr>
          <a:xfrm>
            <a:off x="917043" y="3862487"/>
            <a:ext cx="9396936" cy="1588127"/>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chemeClr val="lt1"/>
              </a:buClr>
              <a:buSzPts val="5400"/>
              <a:buNone/>
              <a:defRPr sz="54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40"/>
        <p:cNvGrpSpPr/>
        <p:nvPr/>
      </p:nvGrpSpPr>
      <p:grpSpPr>
        <a:xfrm>
          <a:off x="0" y="0"/>
          <a:ext cx="0" cy="0"/>
          <a:chOff x="0" y="0"/>
          <a:chExt cx="0" cy="0"/>
        </a:xfrm>
      </p:grpSpPr>
      <p:sp>
        <p:nvSpPr>
          <p:cNvPr id="41" name="Google Shape;41;p24"/>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8D7E"/>
              </a:buClr>
              <a:buSzPts val="3200"/>
              <a:buFont typeface="Arial"/>
              <a:buNone/>
              <a:defRPr>
                <a:solidFill>
                  <a:srgbClr val="FF8D7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4"/>
          <p:cNvSpPr txBox="1">
            <a:spLocks noGrp="1"/>
          </p:cNvSpPr>
          <p:nvPr>
            <p:ph type="body" idx="1"/>
          </p:nvPr>
        </p:nvSpPr>
        <p:spPr>
          <a:xfrm>
            <a:off x="838199" y="1726422"/>
            <a:ext cx="4859595" cy="131882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800"/>
              <a:buNone/>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4"/>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4"/>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4"/>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46" name="Google Shape;46;p24"/>
          <p:cNvSpPr txBox="1">
            <a:spLocks noGrp="1"/>
          </p:cNvSpPr>
          <p:nvPr>
            <p:ph type="body" idx="2"/>
          </p:nvPr>
        </p:nvSpPr>
        <p:spPr>
          <a:xfrm>
            <a:off x="6304935" y="1726422"/>
            <a:ext cx="4859595" cy="131882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800"/>
              <a:buNone/>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24"/>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4"/>
          <p:cNvSpPr txBox="1">
            <a:spLocks noGrp="1"/>
          </p:cNvSpPr>
          <p:nvPr>
            <p:ph type="body" idx="4"/>
          </p:nvPr>
        </p:nvSpPr>
        <p:spPr>
          <a:xfrm>
            <a:off x="948813" y="4872770"/>
            <a:ext cx="4700873" cy="651729"/>
          </a:xfrm>
          <a:prstGeom prst="rect">
            <a:avLst/>
          </a:prstGeom>
          <a:solidFill>
            <a:srgbClr val="FF8D7E"/>
          </a:solidFill>
          <a:ln>
            <a:noFill/>
          </a:ln>
        </p:spPr>
        <p:txBody>
          <a:bodyPr spcFirstLastPara="1" wrap="square" lIns="108000" tIns="108000" rIns="108000" bIns="108000" anchor="ctr" anchorCtr="0">
            <a:spAutoFit/>
          </a:bodyPr>
          <a:lstStyle>
            <a:lvl1pPr marL="457200" lvl="0" indent="-228600" algn="l">
              <a:lnSpc>
                <a:spcPct val="90000"/>
              </a:lnSpc>
              <a:spcBef>
                <a:spcPts val="1000"/>
              </a:spcBef>
              <a:spcAft>
                <a:spcPts val="0"/>
              </a:spcAft>
              <a:buClr>
                <a:schemeClr val="lt1"/>
              </a:buClr>
              <a:buSzPts val="1600"/>
              <a:buFont typeface="Arial"/>
              <a:buNone/>
              <a:defRPr sz="16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4"/>
          <p:cNvSpPr>
            <a:spLocks noGrp="1"/>
          </p:cNvSpPr>
          <p:nvPr>
            <p:ph type="pic" idx="5"/>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Titre de section">
  <p:cSld name="1_Titre de section">
    <p:spTree>
      <p:nvGrpSpPr>
        <p:cNvPr id="1" name="Shape 50"/>
        <p:cNvGrpSpPr/>
        <p:nvPr/>
      </p:nvGrpSpPr>
      <p:grpSpPr>
        <a:xfrm>
          <a:off x="0" y="0"/>
          <a:ext cx="0" cy="0"/>
          <a:chOff x="0" y="0"/>
          <a:chExt cx="0" cy="0"/>
        </a:xfrm>
      </p:grpSpPr>
      <p:sp>
        <p:nvSpPr>
          <p:cNvPr id="51" name="Google Shape;51;p28"/>
          <p:cNvSpPr/>
          <p:nvPr/>
        </p:nvSpPr>
        <p:spPr>
          <a:xfrm>
            <a:off x="0" y="0"/>
            <a:ext cx="12192000" cy="6858000"/>
          </a:xfrm>
          <a:prstGeom prst="rect">
            <a:avLst/>
          </a:prstGeom>
          <a:solidFill>
            <a:srgbClr val="FF994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28"/>
          <p:cNvSpPr txBox="1">
            <a:spLocks noGrp="1"/>
          </p:cNvSpPr>
          <p:nvPr>
            <p:ph type="title"/>
          </p:nvPr>
        </p:nvSpPr>
        <p:spPr>
          <a:xfrm>
            <a:off x="917043" y="2133383"/>
            <a:ext cx="3410738" cy="1685077"/>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chemeClr val="lt1"/>
              </a:buClr>
              <a:buSzPts val="11500"/>
              <a:buFont typeface="Arial"/>
              <a:buNone/>
              <a:defRPr sz="115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8"/>
          <p:cNvSpPr txBox="1">
            <a:spLocks noGrp="1"/>
          </p:cNvSpPr>
          <p:nvPr>
            <p:ph type="body" idx="1"/>
          </p:nvPr>
        </p:nvSpPr>
        <p:spPr>
          <a:xfrm>
            <a:off x="917043" y="3862487"/>
            <a:ext cx="9396936" cy="1588127"/>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chemeClr val="lt1"/>
              </a:buClr>
              <a:buSzPts val="5400"/>
              <a:buNone/>
              <a:defRPr sz="54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re et contenu">
  <p:cSld name="4_Titre et contenu">
    <p:spTree>
      <p:nvGrpSpPr>
        <p:cNvPr id="1" name="Shape 54"/>
        <p:cNvGrpSpPr/>
        <p:nvPr/>
      </p:nvGrpSpPr>
      <p:grpSpPr>
        <a:xfrm>
          <a:off x="0" y="0"/>
          <a:ext cx="0" cy="0"/>
          <a:chOff x="0" y="0"/>
          <a:chExt cx="0" cy="0"/>
        </a:xfrm>
      </p:grpSpPr>
      <p:sp>
        <p:nvSpPr>
          <p:cNvPr id="55" name="Google Shape;55;p29"/>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FF9940"/>
              </a:buClr>
              <a:buSzPts val="3200"/>
              <a:buFont typeface="Arial"/>
              <a:buNone/>
              <a:defRPr>
                <a:solidFill>
                  <a:srgbClr val="FF994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9"/>
          <p:cNvSpPr txBox="1">
            <a:spLocks noGrp="1"/>
          </p:cNvSpPr>
          <p:nvPr>
            <p:ph type="body" idx="1"/>
          </p:nvPr>
        </p:nvSpPr>
        <p:spPr>
          <a:xfrm>
            <a:off x="838199" y="1726422"/>
            <a:ext cx="4859595" cy="131882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800"/>
              <a:buNone/>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9"/>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29"/>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9"/>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60" name="Google Shape;60;p29"/>
          <p:cNvSpPr txBox="1">
            <a:spLocks noGrp="1"/>
          </p:cNvSpPr>
          <p:nvPr>
            <p:ph type="body" idx="2"/>
          </p:nvPr>
        </p:nvSpPr>
        <p:spPr>
          <a:xfrm>
            <a:off x="6304935" y="1726422"/>
            <a:ext cx="4859595" cy="131882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800"/>
              <a:buNone/>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29"/>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29"/>
          <p:cNvSpPr txBox="1">
            <a:spLocks noGrp="1"/>
          </p:cNvSpPr>
          <p:nvPr>
            <p:ph type="body" idx="4"/>
          </p:nvPr>
        </p:nvSpPr>
        <p:spPr>
          <a:xfrm>
            <a:off x="948813" y="4872770"/>
            <a:ext cx="4700873" cy="651729"/>
          </a:xfrm>
          <a:prstGeom prst="rect">
            <a:avLst/>
          </a:prstGeom>
          <a:solidFill>
            <a:srgbClr val="FF9940"/>
          </a:solidFill>
          <a:ln>
            <a:noFill/>
          </a:ln>
        </p:spPr>
        <p:txBody>
          <a:bodyPr spcFirstLastPara="1" wrap="square" lIns="108000" tIns="108000" rIns="108000" bIns="108000" anchor="ctr" anchorCtr="0">
            <a:spAutoFit/>
          </a:bodyPr>
          <a:lstStyle>
            <a:lvl1pPr marL="457200" lvl="0" indent="-228600" algn="l">
              <a:lnSpc>
                <a:spcPct val="90000"/>
              </a:lnSpc>
              <a:spcBef>
                <a:spcPts val="1000"/>
              </a:spcBef>
              <a:spcAft>
                <a:spcPts val="0"/>
              </a:spcAft>
              <a:buClr>
                <a:schemeClr val="lt1"/>
              </a:buClr>
              <a:buSzPts val="1600"/>
              <a:buFont typeface="Arial"/>
              <a:buNone/>
              <a:defRPr sz="16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29"/>
          <p:cNvSpPr>
            <a:spLocks noGrp="1"/>
          </p:cNvSpPr>
          <p:nvPr>
            <p:ph type="pic" idx="5"/>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_Titre de section">
  <p:cSld name="2_Titre de section">
    <p:spTree>
      <p:nvGrpSpPr>
        <p:cNvPr id="1" name="Shape 64"/>
        <p:cNvGrpSpPr/>
        <p:nvPr/>
      </p:nvGrpSpPr>
      <p:grpSpPr>
        <a:xfrm>
          <a:off x="0" y="0"/>
          <a:ext cx="0" cy="0"/>
          <a:chOff x="0" y="0"/>
          <a:chExt cx="0" cy="0"/>
        </a:xfrm>
      </p:grpSpPr>
      <p:sp>
        <p:nvSpPr>
          <p:cNvPr id="65" name="Google Shape;65;p32"/>
          <p:cNvSpPr/>
          <p:nvPr/>
        </p:nvSpPr>
        <p:spPr>
          <a:xfrm>
            <a:off x="0" y="5835445"/>
            <a:ext cx="12192000" cy="102255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6" name="Google Shape;66;p32"/>
          <p:cNvSpPr/>
          <p:nvPr/>
        </p:nvSpPr>
        <p:spPr>
          <a:xfrm>
            <a:off x="0" y="0"/>
            <a:ext cx="12192000" cy="6858000"/>
          </a:xfrm>
          <a:prstGeom prst="rect">
            <a:avLst/>
          </a:prstGeom>
          <a:solidFill>
            <a:srgbClr val="00AC8C">
              <a:alpha val="4745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7" name="Google Shape;67;p32"/>
          <p:cNvSpPr txBox="1">
            <a:spLocks noGrp="1"/>
          </p:cNvSpPr>
          <p:nvPr>
            <p:ph type="title"/>
          </p:nvPr>
        </p:nvSpPr>
        <p:spPr>
          <a:xfrm>
            <a:off x="917043" y="2133383"/>
            <a:ext cx="3410738" cy="1685077"/>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chemeClr val="lt1"/>
              </a:buClr>
              <a:buSzPts val="11500"/>
              <a:buFont typeface="Arial"/>
              <a:buNone/>
              <a:defRPr sz="115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32"/>
          <p:cNvSpPr txBox="1">
            <a:spLocks noGrp="1"/>
          </p:cNvSpPr>
          <p:nvPr>
            <p:ph type="body" idx="1"/>
          </p:nvPr>
        </p:nvSpPr>
        <p:spPr>
          <a:xfrm>
            <a:off x="917043" y="3862487"/>
            <a:ext cx="9396936" cy="1588127"/>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chemeClr val="lt1"/>
              </a:buClr>
              <a:buSzPts val="5400"/>
              <a:buNone/>
              <a:defRPr sz="54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8_Titre et contenu">
  <p:cSld name="8_Titre et contenu">
    <p:spTree>
      <p:nvGrpSpPr>
        <p:cNvPr id="1" name="Shape 69"/>
        <p:cNvGrpSpPr/>
        <p:nvPr/>
      </p:nvGrpSpPr>
      <p:grpSpPr>
        <a:xfrm>
          <a:off x="0" y="0"/>
          <a:ext cx="0" cy="0"/>
          <a:chOff x="0" y="0"/>
          <a:chExt cx="0" cy="0"/>
        </a:xfrm>
      </p:grpSpPr>
      <p:sp>
        <p:nvSpPr>
          <p:cNvPr id="70" name="Google Shape;70;p33"/>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lvl="0" algn="l">
              <a:lnSpc>
                <a:spcPct val="90000"/>
              </a:lnSpc>
              <a:spcBef>
                <a:spcPts val="0"/>
              </a:spcBef>
              <a:spcAft>
                <a:spcPts val="0"/>
              </a:spcAft>
              <a:buClr>
                <a:srgbClr val="00AC8C"/>
              </a:buClr>
              <a:buSzPts val="3200"/>
              <a:buFont typeface="Arial"/>
              <a:buNone/>
              <a:defRPr>
                <a:solidFill>
                  <a:srgbClr val="00AC8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3"/>
          <p:cNvSpPr txBox="1">
            <a:spLocks noGrp="1"/>
          </p:cNvSpPr>
          <p:nvPr>
            <p:ph type="body" idx="1"/>
          </p:nvPr>
        </p:nvSpPr>
        <p:spPr>
          <a:xfrm>
            <a:off x="838199" y="1726422"/>
            <a:ext cx="4859595" cy="131882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800"/>
              <a:buNone/>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3"/>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33"/>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3"/>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sp>
        <p:nvSpPr>
          <p:cNvPr id="75" name="Google Shape;75;p33"/>
          <p:cNvSpPr txBox="1">
            <a:spLocks noGrp="1"/>
          </p:cNvSpPr>
          <p:nvPr>
            <p:ph type="body" idx="2"/>
          </p:nvPr>
        </p:nvSpPr>
        <p:spPr>
          <a:xfrm>
            <a:off x="6304935" y="1726422"/>
            <a:ext cx="4859595" cy="131882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rgbClr val="000091"/>
              </a:buClr>
              <a:buSzPts val="1800"/>
              <a:buNone/>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3"/>
          <p:cNvSpPr txBox="1">
            <a:spLocks noGrp="1"/>
          </p:cNvSpPr>
          <p:nvPr>
            <p:ph type="body" idx="3"/>
          </p:nvPr>
        </p:nvSpPr>
        <p:spPr>
          <a:xfrm>
            <a:off x="948813" y="1066357"/>
            <a:ext cx="10785987" cy="369332"/>
          </a:xfrm>
          <a:prstGeom prst="rect">
            <a:avLst/>
          </a:prstGeom>
          <a:noFill/>
          <a:ln>
            <a:noFill/>
          </a:ln>
        </p:spPr>
        <p:txBody>
          <a:bodyPr spcFirstLastPara="1" wrap="square" lIns="0" tIns="45700" rIns="91425" bIns="45700" anchor="t" anchorCtr="0">
            <a:spAutoFit/>
          </a:bodyPr>
          <a:lstStyle>
            <a:lvl1pPr marL="457200" lvl="0" indent="-355600" algn="l">
              <a:lnSpc>
                <a:spcPct val="90000"/>
              </a:lnSpc>
              <a:spcBef>
                <a:spcPts val="1000"/>
              </a:spcBef>
              <a:spcAft>
                <a:spcPts val="0"/>
              </a:spcAft>
              <a:buClr>
                <a:srgbClr val="000091"/>
              </a:buClr>
              <a:buSzPts val="2000"/>
              <a:buFont typeface="Arial"/>
              <a:buAutoNum type="arabicPeriod"/>
              <a:defRPr sz="2000"/>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3"/>
          <p:cNvSpPr txBox="1">
            <a:spLocks noGrp="1"/>
          </p:cNvSpPr>
          <p:nvPr>
            <p:ph type="body" idx="4"/>
          </p:nvPr>
        </p:nvSpPr>
        <p:spPr>
          <a:xfrm>
            <a:off x="948813" y="4872770"/>
            <a:ext cx="4700873" cy="651729"/>
          </a:xfrm>
          <a:prstGeom prst="rect">
            <a:avLst/>
          </a:prstGeom>
          <a:solidFill>
            <a:srgbClr val="00AC8C">
              <a:alpha val="47450"/>
            </a:srgbClr>
          </a:solidFill>
          <a:ln>
            <a:noFill/>
          </a:ln>
        </p:spPr>
        <p:txBody>
          <a:bodyPr spcFirstLastPara="1" wrap="square" lIns="108000" tIns="108000" rIns="108000" bIns="108000" anchor="ctr" anchorCtr="0">
            <a:spAutoFit/>
          </a:bodyPr>
          <a:lstStyle>
            <a:lvl1pPr marL="457200" lvl="0" indent="-228600" algn="l">
              <a:lnSpc>
                <a:spcPct val="90000"/>
              </a:lnSpc>
              <a:spcBef>
                <a:spcPts val="1000"/>
              </a:spcBef>
              <a:spcAft>
                <a:spcPts val="0"/>
              </a:spcAft>
              <a:buClr>
                <a:schemeClr val="lt1"/>
              </a:buClr>
              <a:buSzPts val="1600"/>
              <a:buFont typeface="Arial"/>
              <a:buNone/>
              <a:defRPr sz="160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rgbClr val="000091"/>
              </a:buClr>
              <a:buSzPts val="1800"/>
              <a:buNone/>
              <a:defRPr/>
            </a:lvl2pPr>
            <a:lvl3pPr marL="1371600" lvl="2" indent="-342900" algn="l">
              <a:lnSpc>
                <a:spcPct val="90000"/>
              </a:lnSpc>
              <a:spcBef>
                <a:spcPts val="500"/>
              </a:spcBef>
              <a:spcAft>
                <a:spcPts val="0"/>
              </a:spcAft>
              <a:buClr>
                <a:srgbClr val="000091"/>
              </a:buClr>
              <a:buSzPts val="1800"/>
              <a:buChar char="•"/>
              <a:defRPr/>
            </a:lvl3pPr>
            <a:lvl4pPr marL="1828800" lvl="3" indent="-342900" algn="l">
              <a:lnSpc>
                <a:spcPct val="90000"/>
              </a:lnSpc>
              <a:spcBef>
                <a:spcPts val="500"/>
              </a:spcBef>
              <a:spcAft>
                <a:spcPts val="0"/>
              </a:spcAft>
              <a:buClr>
                <a:srgbClr val="000091"/>
              </a:buClr>
              <a:buSzPts val="1800"/>
              <a:buChar char="•"/>
              <a:defRPr/>
            </a:lvl4pPr>
            <a:lvl5pPr marL="2286000" lvl="4" indent="-342900" algn="l">
              <a:lnSpc>
                <a:spcPct val="90000"/>
              </a:lnSpc>
              <a:spcBef>
                <a:spcPts val="500"/>
              </a:spcBef>
              <a:spcAft>
                <a:spcPts val="0"/>
              </a:spcAft>
              <a:buClr>
                <a:srgbClr val="00009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3"/>
          <p:cNvSpPr>
            <a:spLocks noGrp="1"/>
          </p:cNvSpPr>
          <p:nvPr>
            <p:ph type="pic" idx="5"/>
          </p:nvPr>
        </p:nvSpPr>
        <p:spPr>
          <a:xfrm>
            <a:off x="9184859" y="6132114"/>
            <a:ext cx="680383" cy="426863"/>
          </a:xfrm>
          <a:prstGeom prst="rect">
            <a:avLst/>
          </a:prstGeom>
          <a:solidFill>
            <a:srgbClr val="D8D8D8"/>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clusion">
  <p:cSld name="Conclusion">
    <p:spTree>
      <p:nvGrpSpPr>
        <p:cNvPr id="1" name="Shape 79"/>
        <p:cNvGrpSpPr/>
        <p:nvPr/>
      </p:nvGrpSpPr>
      <p:grpSpPr>
        <a:xfrm>
          <a:off x="0" y="0"/>
          <a:ext cx="0" cy="0"/>
          <a:chOff x="0" y="0"/>
          <a:chExt cx="0" cy="0"/>
        </a:xfrm>
      </p:grpSpPr>
      <p:sp>
        <p:nvSpPr>
          <p:cNvPr id="80" name="Google Shape;80;p38"/>
          <p:cNvSpPr/>
          <p:nvPr/>
        </p:nvSpPr>
        <p:spPr>
          <a:xfrm>
            <a:off x="3624263" y="1518557"/>
            <a:ext cx="8567737" cy="4566549"/>
          </a:xfrm>
          <a:prstGeom prst="rect">
            <a:avLst/>
          </a:prstGeom>
          <a:solidFill>
            <a:srgbClr val="00AC8C">
              <a:alpha val="4745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1" name="Google Shape;81;p38"/>
          <p:cNvSpPr>
            <a:spLocks noGrp="1"/>
          </p:cNvSpPr>
          <p:nvPr>
            <p:ph type="pic" idx="2"/>
          </p:nvPr>
        </p:nvSpPr>
        <p:spPr>
          <a:xfrm>
            <a:off x="1587" y="1518555"/>
            <a:ext cx="3622676" cy="4566551"/>
          </a:xfrm>
          <a:prstGeom prst="rect">
            <a:avLst/>
          </a:prstGeom>
          <a:solidFill>
            <a:srgbClr val="D8D8D8"/>
          </a:solidFill>
          <a:ln>
            <a:noFill/>
          </a:ln>
        </p:spPr>
      </p:sp>
      <p:sp>
        <p:nvSpPr>
          <p:cNvPr id="82" name="Google Shape;82;p38"/>
          <p:cNvSpPr/>
          <p:nvPr/>
        </p:nvSpPr>
        <p:spPr>
          <a:xfrm>
            <a:off x="0" y="6085106"/>
            <a:ext cx="12192000" cy="77289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83" name="Google Shape;83;p38"/>
          <p:cNvGrpSpPr/>
          <p:nvPr/>
        </p:nvGrpSpPr>
        <p:grpSpPr>
          <a:xfrm>
            <a:off x="306553" y="305161"/>
            <a:ext cx="11578894" cy="903001"/>
            <a:chOff x="306553" y="305161"/>
            <a:chExt cx="11578894" cy="903001"/>
          </a:xfrm>
        </p:grpSpPr>
        <p:pic>
          <p:nvPicPr>
            <p:cNvPr id="84" name="Google Shape;84;p38"/>
            <p:cNvPicPr preferRelativeResize="0"/>
            <p:nvPr/>
          </p:nvPicPr>
          <p:blipFill rotWithShape="1">
            <a:blip r:embed="rId2">
              <a:alphaModFix/>
            </a:blip>
            <a:srcRect/>
            <a:stretch/>
          </p:blipFill>
          <p:spPr>
            <a:xfrm>
              <a:off x="306553" y="305161"/>
              <a:ext cx="1017928" cy="903001"/>
            </a:xfrm>
            <a:prstGeom prst="rect">
              <a:avLst/>
            </a:prstGeom>
            <a:noFill/>
            <a:ln>
              <a:noFill/>
            </a:ln>
          </p:spPr>
        </p:pic>
        <p:pic>
          <p:nvPicPr>
            <p:cNvPr id="85" name="Google Shape;85;p38"/>
            <p:cNvPicPr preferRelativeResize="0"/>
            <p:nvPr/>
          </p:nvPicPr>
          <p:blipFill rotWithShape="1">
            <a:blip r:embed="rId3">
              <a:alphaModFix/>
            </a:blip>
            <a:srcRect/>
            <a:stretch/>
          </p:blipFill>
          <p:spPr>
            <a:xfrm>
              <a:off x="9816755" y="305161"/>
              <a:ext cx="2068692" cy="903001"/>
            </a:xfrm>
            <a:prstGeom prst="rect">
              <a:avLst/>
            </a:prstGeom>
            <a:noFill/>
            <a:ln>
              <a:noFill/>
            </a:ln>
          </p:spPr>
        </p:pic>
      </p:grpSp>
      <p:sp>
        <p:nvSpPr>
          <p:cNvPr id="89" name="Google Shape;89;p38"/>
          <p:cNvSpPr txBox="1">
            <a:spLocks noGrp="1"/>
          </p:cNvSpPr>
          <p:nvPr>
            <p:ph type="body" idx="1"/>
          </p:nvPr>
        </p:nvSpPr>
        <p:spPr>
          <a:xfrm>
            <a:off x="4192711" y="3606593"/>
            <a:ext cx="4859595" cy="1584793"/>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1000"/>
              </a:spcBef>
              <a:spcAft>
                <a:spcPts val="0"/>
              </a:spcAft>
              <a:buClr>
                <a:schemeClr val="lt1"/>
              </a:buClr>
              <a:buSzPts val="2000"/>
              <a:buNone/>
              <a:defRPr sz="2000" b="0" i="0" cap="none">
                <a:solidFill>
                  <a:schemeClr val="lt1"/>
                </a:solidFill>
                <a:latin typeface="Arial"/>
                <a:ea typeface="Arial"/>
                <a:cs typeface="Arial"/>
                <a:sym typeface="Arial"/>
              </a:defRPr>
            </a:lvl1pPr>
            <a:lvl2pPr marL="914400" lvl="1" indent="-228600" algn="l">
              <a:lnSpc>
                <a:spcPct val="90000"/>
              </a:lnSpc>
              <a:spcBef>
                <a:spcPts val="0"/>
              </a:spcBef>
              <a:spcAft>
                <a:spcPts val="0"/>
              </a:spcAft>
              <a:buClr>
                <a:schemeClr val="lt1"/>
              </a:buClr>
              <a:buSzPts val="1800"/>
              <a:buNone/>
              <a:defRPr sz="1800">
                <a:solidFill>
                  <a:schemeClr val="lt1"/>
                </a:solidFill>
                <a:latin typeface="Arial"/>
                <a:ea typeface="Arial"/>
                <a:cs typeface="Arial"/>
                <a:sym typeface="Arial"/>
              </a:defRPr>
            </a:lvl2pPr>
            <a:lvl3pPr marL="1371600" lvl="2" indent="-228600" algn="l">
              <a:lnSpc>
                <a:spcPct val="90000"/>
              </a:lnSpc>
              <a:spcBef>
                <a:spcPts val="0"/>
              </a:spcBef>
              <a:spcAft>
                <a:spcPts val="0"/>
              </a:spcAft>
              <a:buClr>
                <a:schemeClr val="lt1"/>
              </a:buClr>
              <a:buSzPts val="1600"/>
              <a:buNone/>
              <a:defRPr sz="1600">
                <a:solidFill>
                  <a:schemeClr val="lt1"/>
                </a:solidFill>
              </a:defRPr>
            </a:lvl3pPr>
            <a:lvl4pPr marL="1828800" lvl="3" indent="-228600" algn="l">
              <a:lnSpc>
                <a:spcPct val="90000"/>
              </a:lnSpc>
              <a:spcBef>
                <a:spcPts val="500"/>
              </a:spcBef>
              <a:spcAft>
                <a:spcPts val="0"/>
              </a:spcAft>
              <a:buClr>
                <a:schemeClr val="lt1"/>
              </a:buClr>
              <a:buSzPts val="1400"/>
              <a:buNone/>
              <a:defRPr sz="1400">
                <a:solidFill>
                  <a:schemeClr val="lt1"/>
                </a:solidFill>
              </a:defRPr>
            </a:lvl4pPr>
            <a:lvl5pPr marL="2286000" lvl="4" indent="-228600" algn="l">
              <a:lnSpc>
                <a:spcPct val="90000"/>
              </a:lnSpc>
              <a:spcBef>
                <a:spcPts val="500"/>
              </a:spcBef>
              <a:spcAft>
                <a:spcPts val="0"/>
              </a:spcAft>
              <a:buClr>
                <a:schemeClr val="lt1"/>
              </a:buClr>
              <a:buSzPts val="1100"/>
              <a:buNone/>
              <a:defRPr sz="11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282678" y="645047"/>
            <a:ext cx="11452122" cy="535531"/>
          </a:xfrm>
          <a:prstGeom prst="rect">
            <a:avLst/>
          </a:prstGeom>
          <a:noFill/>
          <a:ln>
            <a:noFill/>
          </a:ln>
        </p:spPr>
        <p:txBody>
          <a:bodyPr spcFirstLastPara="1" wrap="square" lIns="0" tIns="45700" rIns="91425" bIns="45700" anchor="b" anchorCtr="0">
            <a:spAutoFit/>
          </a:bodyPr>
          <a:lstStyle>
            <a:lvl1pPr marR="0" lvl="0" algn="l" rtl="0">
              <a:lnSpc>
                <a:spcPct val="90000"/>
              </a:lnSpc>
              <a:spcBef>
                <a:spcPts val="0"/>
              </a:spcBef>
              <a:spcAft>
                <a:spcPts val="0"/>
              </a:spcAft>
              <a:buClr>
                <a:srgbClr val="000091"/>
              </a:buClr>
              <a:buSzPts val="3200"/>
              <a:buFont typeface="Arial"/>
              <a:buNone/>
              <a:defRPr sz="3200" b="0" i="0" u="none" strike="noStrike" cap="none">
                <a:solidFill>
                  <a:srgbClr val="00009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0"/>
          <p:cNvSpPr txBox="1">
            <a:spLocks noGrp="1"/>
          </p:cNvSpPr>
          <p:nvPr>
            <p:ph type="body" idx="1"/>
          </p:nvPr>
        </p:nvSpPr>
        <p:spPr>
          <a:xfrm>
            <a:off x="838199" y="1726422"/>
            <a:ext cx="10847439" cy="1318823"/>
          </a:xfrm>
          <a:prstGeom prst="rect">
            <a:avLst/>
          </a:prstGeom>
          <a:noFill/>
          <a:ln>
            <a:noFill/>
          </a:ln>
        </p:spPr>
        <p:txBody>
          <a:bodyPr spcFirstLastPara="1" wrap="square" lIns="91425" tIns="45700" rIns="91425" bIns="45700" anchor="t" anchorCtr="0">
            <a:spAutoFit/>
          </a:bodyPr>
          <a:lstStyle>
            <a:lvl1pPr marL="457200" marR="0" lvl="0" indent="-228600" algn="l" rtl="0">
              <a:lnSpc>
                <a:spcPct val="90000"/>
              </a:lnSpc>
              <a:spcBef>
                <a:spcPts val="1000"/>
              </a:spcBef>
              <a:spcAft>
                <a:spcPts val="0"/>
              </a:spcAft>
              <a:buClr>
                <a:srgbClr val="000091"/>
              </a:buClr>
              <a:buSzPts val="1400"/>
              <a:buFont typeface="Arial"/>
              <a:buNone/>
              <a:defRPr sz="1400" b="0" i="0" u="none" strike="noStrike" cap="none">
                <a:solidFill>
                  <a:srgbClr val="000091"/>
                </a:solidFill>
                <a:latin typeface="Arial"/>
                <a:ea typeface="Arial"/>
                <a:cs typeface="Arial"/>
                <a:sym typeface="Arial"/>
              </a:defRPr>
            </a:lvl1pPr>
            <a:lvl2pPr marL="914400" marR="0" lvl="1" indent="-228600" algn="l" rtl="0">
              <a:lnSpc>
                <a:spcPct val="90000"/>
              </a:lnSpc>
              <a:spcBef>
                <a:spcPts val="1800"/>
              </a:spcBef>
              <a:spcAft>
                <a:spcPts val="0"/>
              </a:spcAft>
              <a:buClr>
                <a:srgbClr val="000091"/>
              </a:buClr>
              <a:buSzPts val="1200"/>
              <a:buFont typeface="Arial"/>
              <a:buNone/>
              <a:defRPr sz="1200" b="0" i="0" u="none" strike="noStrike" cap="none">
                <a:solidFill>
                  <a:srgbClr val="000091"/>
                </a:solidFill>
                <a:latin typeface="Arial"/>
                <a:ea typeface="Arial"/>
                <a:cs typeface="Arial"/>
                <a:sym typeface="Arial"/>
              </a:defRPr>
            </a:lvl2pPr>
            <a:lvl3pPr marL="1371600" marR="0" lvl="2" indent="-298450" algn="l" rtl="0">
              <a:lnSpc>
                <a:spcPct val="90000"/>
              </a:lnSpc>
              <a:spcBef>
                <a:spcPts val="500"/>
              </a:spcBef>
              <a:spcAft>
                <a:spcPts val="0"/>
              </a:spcAft>
              <a:buClr>
                <a:srgbClr val="000091"/>
              </a:buClr>
              <a:buSzPts val="1100"/>
              <a:buFont typeface="Arial"/>
              <a:buChar char="•"/>
              <a:defRPr sz="1100" b="0" i="0" u="none" strike="noStrike" cap="none">
                <a:solidFill>
                  <a:srgbClr val="000091"/>
                </a:solidFill>
                <a:latin typeface="Arial"/>
                <a:ea typeface="Arial"/>
                <a:cs typeface="Arial"/>
                <a:sym typeface="Arial"/>
              </a:defRPr>
            </a:lvl3pPr>
            <a:lvl4pPr marL="1828800" marR="0" lvl="3" indent="-295275" algn="l" rtl="0">
              <a:lnSpc>
                <a:spcPct val="90000"/>
              </a:lnSpc>
              <a:spcBef>
                <a:spcPts val="500"/>
              </a:spcBef>
              <a:spcAft>
                <a:spcPts val="0"/>
              </a:spcAft>
              <a:buClr>
                <a:srgbClr val="000091"/>
              </a:buClr>
              <a:buSzPts val="1050"/>
              <a:buFont typeface="Arial"/>
              <a:buChar char="•"/>
              <a:defRPr sz="1050" b="0" i="0" u="none" strike="noStrike" cap="none">
                <a:solidFill>
                  <a:srgbClr val="000091"/>
                </a:solidFill>
                <a:latin typeface="Arial"/>
                <a:ea typeface="Arial"/>
                <a:cs typeface="Arial"/>
                <a:sym typeface="Arial"/>
              </a:defRPr>
            </a:lvl4pPr>
            <a:lvl5pPr marL="2286000" marR="0" lvl="4" indent="-285750" algn="l" rtl="0">
              <a:lnSpc>
                <a:spcPct val="90000"/>
              </a:lnSpc>
              <a:spcBef>
                <a:spcPts val="500"/>
              </a:spcBef>
              <a:spcAft>
                <a:spcPts val="0"/>
              </a:spcAft>
              <a:buClr>
                <a:srgbClr val="000091"/>
              </a:buClr>
              <a:buSzPts val="900"/>
              <a:buFont typeface="Arial"/>
              <a:buChar char="•"/>
              <a:defRPr sz="900" b="0" i="0" u="none" strike="noStrike" cap="none">
                <a:solidFill>
                  <a:srgbClr val="00009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0"/>
          <p:cNvSpPr txBox="1">
            <a:spLocks noGrp="1"/>
          </p:cNvSpPr>
          <p:nvPr>
            <p:ph type="dt" idx="10"/>
          </p:nvPr>
        </p:nvSpPr>
        <p:spPr>
          <a:xfrm>
            <a:off x="7980282" y="6228735"/>
            <a:ext cx="1000432" cy="255639"/>
          </a:xfrm>
          <a:prstGeom prst="rect">
            <a:avLst/>
          </a:prstGeom>
          <a:noFill/>
          <a:ln>
            <a:noFill/>
          </a:ln>
        </p:spPr>
        <p:txBody>
          <a:bodyPr spcFirstLastPara="1" wrap="square" lIns="91425" tIns="45700" rIns="0"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0009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20"/>
          <p:cNvSpPr txBox="1">
            <a:spLocks noGrp="1"/>
          </p:cNvSpPr>
          <p:nvPr>
            <p:ph type="ftr" idx="11"/>
          </p:nvPr>
        </p:nvSpPr>
        <p:spPr>
          <a:xfrm>
            <a:off x="948813" y="6228735"/>
            <a:ext cx="4186084" cy="255639"/>
          </a:xfrm>
          <a:prstGeom prst="rect">
            <a:avLst/>
          </a:prstGeom>
          <a:noFill/>
          <a:ln>
            <a:noFill/>
          </a:ln>
        </p:spPr>
        <p:txBody>
          <a:bodyPr spcFirstLastPara="1" wrap="square" lIns="0"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00009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20"/>
          <p:cNvSpPr txBox="1">
            <a:spLocks noGrp="1"/>
          </p:cNvSpPr>
          <p:nvPr>
            <p:ph type="sldNum" idx="12"/>
          </p:nvPr>
        </p:nvSpPr>
        <p:spPr>
          <a:xfrm>
            <a:off x="282678" y="6228735"/>
            <a:ext cx="555522" cy="255639"/>
          </a:xfrm>
          <a:prstGeom prst="rect">
            <a:avLst/>
          </a:prstGeom>
          <a:noFill/>
          <a:ln>
            <a:noFill/>
          </a:ln>
        </p:spPr>
        <p:txBody>
          <a:bodyPr spcFirstLastPara="1" wrap="square" lIns="0"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0009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‹N°›</a:t>
            </a:fld>
            <a:endParaRPr/>
          </a:p>
        </p:txBody>
      </p:sp>
      <p:cxnSp>
        <p:nvCxnSpPr>
          <p:cNvPr id="15" name="Google Shape;15;p20"/>
          <p:cNvCxnSpPr/>
          <p:nvPr/>
        </p:nvCxnSpPr>
        <p:spPr>
          <a:xfrm>
            <a:off x="306388" y="6128028"/>
            <a:ext cx="8674326" cy="0"/>
          </a:xfrm>
          <a:prstGeom prst="straightConnector1">
            <a:avLst/>
          </a:prstGeom>
          <a:noFill/>
          <a:ln w="9525" cap="flat" cmpd="sng">
            <a:solidFill>
              <a:srgbClr val="000091"/>
            </a:solidFill>
            <a:prstDash val="solid"/>
            <a:miter lim="800000"/>
            <a:headEnd type="none" w="sm" len="sm"/>
            <a:tailEnd type="none" w="sm" len="sm"/>
          </a:ln>
        </p:spPr>
      </p:cxnSp>
      <p:pic>
        <p:nvPicPr>
          <p:cNvPr id="16" name="Google Shape;16;p20"/>
          <p:cNvPicPr preferRelativeResize="0"/>
          <p:nvPr/>
        </p:nvPicPr>
        <p:blipFill rotWithShape="1">
          <a:blip r:embed="rId23">
            <a:alphaModFix/>
          </a:blip>
          <a:srcRect/>
          <a:stretch/>
        </p:blipFill>
        <p:spPr>
          <a:xfrm>
            <a:off x="10086360" y="6025576"/>
            <a:ext cx="1853812" cy="61011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9.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25.png"/><Relationship Id="rId4" Type="http://schemas.openxmlformats.org/officeDocument/2006/relationships/hyperlink" Target="http://tice.avion.free.fr/fswordfind/fswordfinder.php?31027207"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s://culturepresse.fr/sites/default/files/docs_pdf/pqr_carte.pdf"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osmose.numerique.gouv.fr/jcms/c_2196047/fr/communaute-france-services?documentKinds=&amp;explorerCurrentCategory=p_5418514&amp;mids=&amp;portlet=c_2196046&amp;types=ALL"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3.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4.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4" name="Google Shape;194;p1"/>
          <p:cNvSpPr txBox="1">
            <a:spLocks noGrp="1"/>
          </p:cNvSpPr>
          <p:nvPr>
            <p:ph type="ctrTitle"/>
          </p:nvPr>
        </p:nvSpPr>
        <p:spPr>
          <a:xfrm>
            <a:off x="4774725" y="2084375"/>
            <a:ext cx="5963400" cy="3434400"/>
          </a:xfrm>
          <a:prstGeom prst="rect">
            <a:avLst/>
          </a:prstGeom>
          <a:noFill/>
          <a:ln>
            <a:noFill/>
          </a:ln>
        </p:spPr>
        <p:txBody>
          <a:bodyPr spcFirstLastPara="1" wrap="square" lIns="0" tIns="45700" rIns="91425" bIns="45700" anchor="ctr" anchorCtr="0">
            <a:noAutofit/>
          </a:bodyPr>
          <a:lstStyle/>
          <a:p>
            <a:pPr marL="0" lvl="0" indent="0" algn="l" rtl="0">
              <a:lnSpc>
                <a:spcPct val="90000"/>
              </a:lnSpc>
              <a:spcBef>
                <a:spcPts val="0"/>
              </a:spcBef>
              <a:spcAft>
                <a:spcPts val="0"/>
              </a:spcAft>
              <a:buClr>
                <a:schemeClr val="lt1"/>
              </a:buClr>
              <a:buSzPts val="6000"/>
              <a:buFont typeface="Arial"/>
              <a:buNone/>
            </a:pPr>
            <a:r>
              <a:rPr lang="fr-FR" sz="5400" b="1" dirty="0"/>
              <a:t>Journées </a:t>
            </a:r>
            <a:br>
              <a:rPr lang="fr-FR" sz="5400" b="1" dirty="0"/>
            </a:br>
            <a:r>
              <a:rPr lang="fr-FR" sz="5400" b="1" dirty="0"/>
              <a:t>France services 2025</a:t>
            </a:r>
            <a:endParaRPr sz="5400" b="1" dirty="0"/>
          </a:p>
          <a:p>
            <a:pPr marL="0" lvl="0" indent="0" algn="l" rtl="0">
              <a:lnSpc>
                <a:spcPct val="90000"/>
              </a:lnSpc>
              <a:spcBef>
                <a:spcPts val="0"/>
              </a:spcBef>
              <a:spcAft>
                <a:spcPts val="0"/>
              </a:spcAft>
              <a:buClr>
                <a:schemeClr val="lt1"/>
              </a:buClr>
              <a:buSzPts val="6000"/>
              <a:buFont typeface="Arial"/>
              <a:buNone/>
            </a:pPr>
            <a:r>
              <a:rPr lang="fr-FR" sz="2600" dirty="0"/>
              <a:t>Guide pratique septembre 2025</a:t>
            </a:r>
            <a:endParaRPr sz="2600" dirty="0"/>
          </a:p>
        </p:txBody>
      </p:sp>
      <p:sp>
        <p:nvSpPr>
          <p:cNvPr id="195" name="Google Shape;195;p1"/>
          <p:cNvSpPr/>
          <p:nvPr/>
        </p:nvSpPr>
        <p:spPr>
          <a:xfrm>
            <a:off x="9391350" y="6125000"/>
            <a:ext cx="2766600" cy="691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 name="Image 2">
            <a:extLst>
              <a:ext uri="{FF2B5EF4-FFF2-40B4-BE49-F238E27FC236}">
                <a16:creationId xmlns:a16="http://schemas.microsoft.com/office/drawing/2014/main" id="{CD474B1C-603E-4B1A-87B3-70C0CB2B890E}"/>
              </a:ext>
            </a:extLst>
          </p:cNvPr>
          <p:cNvPicPr>
            <a:picLocks noChangeAspect="1"/>
          </p:cNvPicPr>
          <p:nvPr/>
        </p:nvPicPr>
        <p:blipFill>
          <a:blip r:embed="rId3"/>
          <a:stretch>
            <a:fillRect/>
          </a:stretch>
        </p:blipFill>
        <p:spPr>
          <a:xfrm>
            <a:off x="259461" y="1739900"/>
            <a:ext cx="4140965" cy="41409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146c0b6d081_1_37"/>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a:t>2. Des outils à personnaliser  </a:t>
            </a:r>
            <a:endParaRPr/>
          </a:p>
        </p:txBody>
      </p:sp>
      <p:sp>
        <p:nvSpPr>
          <p:cNvPr id="332" name="Google Shape;332;g146c0b6d081_1_37"/>
          <p:cNvSpPr txBox="1">
            <a:spLocks noGrp="1"/>
          </p:cNvSpPr>
          <p:nvPr>
            <p:ph type="body" idx="1"/>
          </p:nvPr>
        </p:nvSpPr>
        <p:spPr>
          <a:xfrm>
            <a:off x="838199" y="2040117"/>
            <a:ext cx="4859700" cy="1449587"/>
          </a:xfrm>
          <a:prstGeom prst="rect">
            <a:avLst/>
          </a:prstGeom>
          <a:noFill/>
          <a:ln>
            <a:noFill/>
          </a:ln>
        </p:spPr>
        <p:txBody>
          <a:bodyPr spcFirstLastPara="1" wrap="square" lIns="91425" tIns="45700" rIns="91425" bIns="45700" anchor="t" anchorCtr="0">
            <a:spAutoFit/>
          </a:bodyPr>
          <a:lstStyle/>
          <a:p>
            <a:pPr marL="114300" lvl="0" indent="0" algn="l" rtl="0">
              <a:lnSpc>
                <a:spcPct val="90000"/>
              </a:lnSpc>
              <a:spcBef>
                <a:spcPts val="0"/>
              </a:spcBef>
              <a:spcAft>
                <a:spcPts val="0"/>
              </a:spcAft>
              <a:buSzPts val="1800"/>
            </a:pPr>
            <a:r>
              <a:rPr lang="fr-FR" b="1" dirty="0"/>
              <a:t>Afin de faire connaître les événements que vous organisez auprès des usagers, vous pouvez également utiliser : </a:t>
            </a:r>
          </a:p>
          <a:p>
            <a:pPr marL="114300" lvl="0" indent="0" algn="l" rtl="0">
              <a:lnSpc>
                <a:spcPct val="90000"/>
              </a:lnSpc>
              <a:spcBef>
                <a:spcPts val="0"/>
              </a:spcBef>
              <a:spcAft>
                <a:spcPts val="0"/>
              </a:spcAft>
              <a:buSzPts val="1800"/>
            </a:pPr>
            <a:endParaRPr lang="fr-FR" b="1" dirty="0"/>
          </a:p>
          <a:p>
            <a:pPr marL="114300" lvl="0" indent="0" algn="l" rtl="0">
              <a:lnSpc>
                <a:spcPct val="90000"/>
              </a:lnSpc>
              <a:spcBef>
                <a:spcPts val="0"/>
              </a:spcBef>
              <a:spcAft>
                <a:spcPts val="0"/>
              </a:spcAft>
              <a:buSzPts val="1800"/>
            </a:pPr>
            <a:r>
              <a:rPr lang="fr-FR" b="1" dirty="0"/>
              <a:t>Un modèle de planning classique au format Powerpoint</a:t>
            </a:r>
            <a:r>
              <a:rPr lang="fr-FR" dirty="0"/>
              <a:t> : ce planning à vocation d’informer les usagers des événements de votre structure uniquement. </a:t>
            </a:r>
            <a:endParaRPr dirty="0"/>
          </a:p>
        </p:txBody>
      </p:sp>
      <p:sp>
        <p:nvSpPr>
          <p:cNvPr id="333" name="Google Shape;333;g146c0b6d081_1_37"/>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SzPts val="1000"/>
              <a:buNone/>
            </a:pPr>
            <a:fld id="{00000000-1234-1234-1234-123412341234}" type="slidenum">
              <a:rPr lang="fr-FR"/>
              <a:t>10</a:t>
            </a:fld>
            <a:endParaRPr/>
          </a:p>
        </p:txBody>
      </p:sp>
      <p:sp>
        <p:nvSpPr>
          <p:cNvPr id="334" name="Google Shape;334;g146c0b6d081_1_37"/>
          <p:cNvSpPr txBox="1">
            <a:spLocks noGrp="1"/>
          </p:cNvSpPr>
          <p:nvPr>
            <p:ph type="body" idx="3"/>
          </p:nvPr>
        </p:nvSpPr>
        <p:spPr>
          <a:xfrm>
            <a:off x="948813" y="1066357"/>
            <a:ext cx="10785900" cy="497532"/>
          </a:xfrm>
          <a:prstGeom prst="rect">
            <a:avLst/>
          </a:prstGeom>
          <a:noFill/>
          <a:ln>
            <a:noFill/>
          </a:ln>
        </p:spPr>
        <p:txBody>
          <a:bodyPr spcFirstLastPara="1" wrap="square" lIns="0" tIns="45700" rIns="91425" bIns="45700" anchor="t" anchorCtr="0">
            <a:spAutoFit/>
          </a:bodyPr>
          <a:lstStyle/>
          <a:p>
            <a:pPr marL="0" lvl="0" indent="0" algn="l" rtl="0">
              <a:lnSpc>
                <a:spcPct val="90000"/>
              </a:lnSpc>
              <a:spcBef>
                <a:spcPts val="1000"/>
              </a:spcBef>
              <a:spcAft>
                <a:spcPts val="0"/>
              </a:spcAft>
              <a:buSzPts val="2000"/>
              <a:buNone/>
            </a:pPr>
            <a:r>
              <a:rPr lang="fr-FR" dirty="0"/>
              <a:t>Un modèle de planning des événements</a:t>
            </a:r>
            <a:endParaRPr dirty="0"/>
          </a:p>
        </p:txBody>
      </p:sp>
      <p:sp>
        <p:nvSpPr>
          <p:cNvPr id="335" name="Google Shape;335;g146c0b6d081_1_37"/>
          <p:cNvSpPr txBox="1">
            <a:spLocks noGrp="1"/>
          </p:cNvSpPr>
          <p:nvPr>
            <p:ph type="body" idx="4"/>
          </p:nvPr>
        </p:nvSpPr>
        <p:spPr>
          <a:xfrm>
            <a:off x="964225" y="4443792"/>
            <a:ext cx="4701000" cy="1011147"/>
          </a:xfrm>
          <a:prstGeom prst="rect">
            <a:avLst/>
          </a:prstGeom>
          <a:solidFill>
            <a:srgbClr val="FF9940"/>
          </a:solidFill>
          <a:ln>
            <a:noFill/>
          </a:ln>
        </p:spPr>
        <p:txBody>
          <a:bodyPr spcFirstLastPara="1" wrap="square" lIns="108000" tIns="108000" rIns="108000" bIns="108000" anchor="ctr" anchorCtr="0">
            <a:spAutoFit/>
          </a:bodyPr>
          <a:lstStyle/>
          <a:p>
            <a:pPr marL="0" lvl="0" indent="0" algn="l" rtl="0">
              <a:lnSpc>
                <a:spcPct val="90000"/>
              </a:lnSpc>
              <a:spcBef>
                <a:spcPts val="1000"/>
              </a:spcBef>
              <a:spcAft>
                <a:spcPts val="0"/>
              </a:spcAft>
              <a:buSzPts val="1600"/>
              <a:buNone/>
            </a:pPr>
            <a:r>
              <a:rPr lang="fr-FR" b="1" dirty="0"/>
              <a:t>Astuce</a:t>
            </a:r>
            <a:r>
              <a:rPr lang="fr-FR" dirty="0"/>
              <a:t> : le planning classique peut tout à fait être rempli et affiché au sein de votre structure et autres lieux de vie pour informer les usagers !</a:t>
            </a:r>
            <a:endParaRPr dirty="0"/>
          </a:p>
        </p:txBody>
      </p:sp>
      <p:sp>
        <p:nvSpPr>
          <p:cNvPr id="336" name="Google Shape;336;g146c0b6d081_1_37"/>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pic>
        <p:nvPicPr>
          <p:cNvPr id="341" name="Google Shape;341;g146c0b6d081_1_37"/>
          <p:cNvPicPr preferRelativeResize="0"/>
          <p:nvPr/>
        </p:nvPicPr>
        <p:blipFill rotWithShape="1">
          <a:blip r:embed="rId3">
            <a:alphaModFix/>
          </a:blip>
          <a:srcRect/>
          <a:stretch/>
        </p:blipFill>
        <p:spPr>
          <a:xfrm>
            <a:off x="548962" y="4058942"/>
            <a:ext cx="680400" cy="682679"/>
          </a:xfrm>
          <a:prstGeom prst="rect">
            <a:avLst/>
          </a:prstGeom>
          <a:noFill/>
          <a:ln>
            <a:noFill/>
          </a:ln>
        </p:spPr>
      </p:pic>
      <p:pic>
        <p:nvPicPr>
          <p:cNvPr id="3" name="Image 2">
            <a:extLst>
              <a:ext uri="{FF2B5EF4-FFF2-40B4-BE49-F238E27FC236}">
                <a16:creationId xmlns:a16="http://schemas.microsoft.com/office/drawing/2014/main" id="{2ADBCC3F-043B-46E5-B7D0-6EBE581F71DC}"/>
              </a:ext>
            </a:extLst>
          </p:cNvPr>
          <p:cNvPicPr>
            <a:picLocks noChangeAspect="1"/>
          </p:cNvPicPr>
          <p:nvPr/>
        </p:nvPicPr>
        <p:blipFill>
          <a:blip r:embed="rId4"/>
          <a:stretch>
            <a:fillRect/>
          </a:stretch>
        </p:blipFill>
        <p:spPr>
          <a:xfrm>
            <a:off x="6096000" y="921958"/>
            <a:ext cx="4034141" cy="2268829"/>
          </a:xfrm>
          <a:prstGeom prst="rect">
            <a:avLst/>
          </a:prstGeom>
          <a:ln>
            <a:solidFill>
              <a:schemeClr val="accent6"/>
            </a:solidFill>
          </a:ln>
        </p:spPr>
      </p:pic>
      <p:pic>
        <p:nvPicPr>
          <p:cNvPr id="5" name="Image 4">
            <a:extLst>
              <a:ext uri="{FF2B5EF4-FFF2-40B4-BE49-F238E27FC236}">
                <a16:creationId xmlns:a16="http://schemas.microsoft.com/office/drawing/2014/main" id="{2770E1B2-BBB3-4CC8-8BFD-4AA65E2CDC04}"/>
              </a:ext>
            </a:extLst>
          </p:cNvPr>
          <p:cNvPicPr>
            <a:picLocks noChangeAspect="1"/>
          </p:cNvPicPr>
          <p:nvPr/>
        </p:nvPicPr>
        <p:blipFill>
          <a:blip r:embed="rId5"/>
          <a:stretch>
            <a:fillRect/>
          </a:stretch>
        </p:blipFill>
        <p:spPr>
          <a:xfrm>
            <a:off x="7247447" y="3335186"/>
            <a:ext cx="4296854" cy="2412604"/>
          </a:xfrm>
          <a:prstGeom prst="rect">
            <a:avLst/>
          </a:prstGeom>
          <a:ln>
            <a:solidFill>
              <a:schemeClr val="accent6"/>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146c0b6d081_0_47"/>
          <p:cNvSpPr txBox="1">
            <a:spLocks noGrp="1"/>
          </p:cNvSpPr>
          <p:nvPr>
            <p:ph type="title"/>
          </p:nvPr>
        </p:nvSpPr>
        <p:spPr>
          <a:xfrm>
            <a:off x="917043" y="2133383"/>
            <a:ext cx="3410700" cy="16854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11500"/>
              <a:buNone/>
            </a:pPr>
            <a:r>
              <a:rPr lang="fr-FR" dirty="0"/>
              <a:t>3. </a:t>
            </a:r>
            <a:endParaRPr dirty="0"/>
          </a:p>
        </p:txBody>
      </p:sp>
      <p:sp>
        <p:nvSpPr>
          <p:cNvPr id="348" name="Google Shape;348;g146c0b6d081_0_47"/>
          <p:cNvSpPr txBox="1">
            <a:spLocks noGrp="1"/>
          </p:cNvSpPr>
          <p:nvPr>
            <p:ph type="body" idx="1"/>
          </p:nvPr>
        </p:nvSpPr>
        <p:spPr>
          <a:xfrm>
            <a:off x="917051" y="3862475"/>
            <a:ext cx="10186800" cy="17166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a:t>Des idées d'événements </a:t>
            </a:r>
            <a:endParaRPr/>
          </a:p>
          <a:p>
            <a:pPr marL="0" lvl="0" indent="0" algn="l" rtl="0">
              <a:lnSpc>
                <a:spcPct val="90000"/>
              </a:lnSpc>
              <a:spcBef>
                <a:spcPts val="1000"/>
              </a:spcBef>
              <a:spcAft>
                <a:spcPts val="0"/>
              </a:spcAft>
              <a:buSzPts val="5400"/>
              <a:buNone/>
            </a:pPr>
            <a:r>
              <a:rPr lang="fr-FR"/>
              <a:t>à organiser</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146c0b6d081_1_25"/>
          <p:cNvSpPr txBox="1">
            <a:spLocks noGrp="1"/>
          </p:cNvSpPr>
          <p:nvPr>
            <p:ph type="title"/>
          </p:nvPr>
        </p:nvSpPr>
        <p:spPr>
          <a:xfrm>
            <a:off x="282675" y="645049"/>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3. Des idées d'événements à organiser (1/2)</a:t>
            </a:r>
            <a:endParaRPr dirty="0"/>
          </a:p>
        </p:txBody>
      </p:sp>
      <p:sp>
        <p:nvSpPr>
          <p:cNvPr id="355" name="Google Shape;355;g146c0b6d081_1_25"/>
          <p:cNvSpPr txBox="1">
            <a:spLocks noGrp="1"/>
          </p:cNvSpPr>
          <p:nvPr>
            <p:ph type="body" idx="1"/>
          </p:nvPr>
        </p:nvSpPr>
        <p:spPr>
          <a:xfrm>
            <a:off x="796425" y="1435650"/>
            <a:ext cx="6628200" cy="3433720"/>
          </a:xfrm>
          <a:prstGeom prst="rect">
            <a:avLst/>
          </a:prstGeom>
          <a:noFill/>
          <a:ln>
            <a:noFill/>
          </a:ln>
        </p:spPr>
        <p:txBody>
          <a:bodyPr spcFirstLastPara="1" wrap="square" lIns="91425" tIns="45700" rIns="91425" bIns="45700" anchor="t" anchorCtr="0">
            <a:spAutoFit/>
          </a:bodyPr>
          <a:lstStyle/>
          <a:p>
            <a:pPr marL="0" lvl="0" indent="0" algn="l" rtl="0">
              <a:spcBef>
                <a:spcPts val="1600"/>
              </a:spcBef>
              <a:spcAft>
                <a:spcPts val="0"/>
              </a:spcAft>
              <a:buClr>
                <a:schemeClr val="dk1"/>
              </a:buClr>
              <a:buSzPts val="1800"/>
              <a:buFont typeface="Arial"/>
              <a:buNone/>
            </a:pPr>
            <a:r>
              <a:rPr lang="fr-FR" b="1" dirty="0">
                <a:solidFill>
                  <a:schemeClr val="accent6"/>
                </a:solidFill>
              </a:rPr>
              <a:t>Organiser des sessions de présentation avec les secrétaires de mairie : </a:t>
            </a:r>
            <a:r>
              <a:rPr lang="fr-FR" dirty="0">
                <a:solidFill>
                  <a:schemeClr val="accent6"/>
                </a:solidFill>
              </a:rPr>
              <a:t>vous pouvez faire connaître votre structure, les services proposés, votre métier et l’accompagnement des usagers auprès des mairies à proximité pour que les usagers soient orientés vers votre structure</a:t>
            </a:r>
            <a:endParaRPr b="1" dirty="0">
              <a:solidFill>
                <a:schemeClr val="accent6"/>
              </a:solidFill>
            </a:endParaRPr>
          </a:p>
          <a:p>
            <a:pPr marL="0" lvl="0" indent="0" algn="l" rtl="0">
              <a:lnSpc>
                <a:spcPct val="90000"/>
              </a:lnSpc>
              <a:spcBef>
                <a:spcPts val="1600"/>
              </a:spcBef>
              <a:spcAft>
                <a:spcPts val="0"/>
              </a:spcAft>
              <a:buSzPts val="1800"/>
              <a:buNone/>
            </a:pPr>
            <a:r>
              <a:rPr lang="fr-FR" b="1" dirty="0">
                <a:solidFill>
                  <a:schemeClr val="accent6"/>
                </a:solidFill>
              </a:rPr>
              <a:t>Proposer des temps thématiques</a:t>
            </a:r>
            <a:r>
              <a:rPr lang="fr-FR" dirty="0">
                <a:solidFill>
                  <a:schemeClr val="accent6"/>
                </a:solidFill>
              </a:rPr>
              <a:t> : vous pouvez organiser des ateliers en fonction du public / partenaires / opérateurs. Par exemple : les bonnes pratiques du CV avec Pôle Emploi, les fonctionnalités de la plateforme Ameli avec l’Assurance maladie, la sensibilisation aux </a:t>
            </a:r>
            <a:r>
              <a:rPr lang="fr-FR" dirty="0" err="1">
                <a:solidFill>
                  <a:schemeClr val="accent6"/>
                </a:solidFill>
              </a:rPr>
              <a:t>éco-gestes</a:t>
            </a:r>
            <a:r>
              <a:rPr lang="fr-FR" dirty="0">
                <a:solidFill>
                  <a:schemeClr val="accent6"/>
                </a:solidFill>
              </a:rPr>
              <a:t>… </a:t>
            </a:r>
            <a:endParaRPr dirty="0">
              <a:solidFill>
                <a:schemeClr val="accent6"/>
              </a:solidFill>
            </a:endParaRPr>
          </a:p>
          <a:p>
            <a:pPr marL="0" lvl="0" indent="0" algn="l" rtl="0">
              <a:lnSpc>
                <a:spcPct val="90000"/>
              </a:lnSpc>
              <a:spcBef>
                <a:spcPts val="1600"/>
              </a:spcBef>
              <a:spcAft>
                <a:spcPts val="0"/>
              </a:spcAft>
              <a:buSzPts val="1800"/>
              <a:buNone/>
            </a:pPr>
            <a:r>
              <a:rPr lang="fr-FR" b="1" dirty="0">
                <a:solidFill>
                  <a:schemeClr val="accent6"/>
                </a:solidFill>
              </a:rPr>
              <a:t>Mettre en place des permanences avec vos partenaires locaux </a:t>
            </a:r>
            <a:r>
              <a:rPr lang="fr-FR" dirty="0">
                <a:solidFill>
                  <a:schemeClr val="accent6"/>
                </a:solidFill>
              </a:rPr>
              <a:t>: missions locales, associations, maisons de quartiers… vous pouvez profiter des Journées France services pour proposer des permanences. Cela permettra aux usagers de connaître l’environnement partenarial local </a:t>
            </a:r>
            <a:endParaRPr dirty="0">
              <a:solidFill>
                <a:schemeClr val="accent6"/>
              </a:solidFill>
            </a:endParaRPr>
          </a:p>
          <a:p>
            <a:pPr marL="0" lvl="0" indent="0" algn="l" rtl="0">
              <a:spcBef>
                <a:spcPts val="1600"/>
              </a:spcBef>
              <a:spcAft>
                <a:spcPts val="0"/>
              </a:spcAft>
              <a:buClr>
                <a:schemeClr val="dk1"/>
              </a:buClr>
              <a:buSzPts val="1800"/>
              <a:buFont typeface="Arial"/>
              <a:buNone/>
            </a:pPr>
            <a:endParaRPr dirty="0">
              <a:solidFill>
                <a:schemeClr val="accent6"/>
              </a:solidFill>
            </a:endParaRPr>
          </a:p>
        </p:txBody>
      </p:sp>
      <p:sp>
        <p:nvSpPr>
          <p:cNvPr id="356" name="Google Shape;356;g146c0b6d081_1_25"/>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12</a:t>
            </a:fld>
            <a:endParaRPr/>
          </a:p>
        </p:txBody>
      </p:sp>
      <p:pic>
        <p:nvPicPr>
          <p:cNvPr id="357" name="Google Shape;357;g146c0b6d081_1_25"/>
          <p:cNvPicPr preferRelativeResize="0"/>
          <p:nvPr/>
        </p:nvPicPr>
        <p:blipFill rotWithShape="1">
          <a:blip r:embed="rId3">
            <a:alphaModFix/>
          </a:blip>
          <a:srcRect/>
          <a:stretch/>
        </p:blipFill>
        <p:spPr>
          <a:xfrm>
            <a:off x="8263350" y="3509783"/>
            <a:ext cx="3617601" cy="1718492"/>
          </a:xfrm>
          <a:prstGeom prst="rect">
            <a:avLst/>
          </a:prstGeom>
          <a:noFill/>
          <a:ln w="9525" cap="flat" cmpd="sng">
            <a:solidFill>
              <a:schemeClr val="accent1"/>
            </a:solidFill>
            <a:prstDash val="solid"/>
            <a:round/>
            <a:headEnd type="none" w="sm" len="sm"/>
            <a:tailEnd type="none" w="sm" len="sm"/>
          </a:ln>
        </p:spPr>
      </p:pic>
      <p:pic>
        <p:nvPicPr>
          <p:cNvPr id="358" name="Google Shape;358;g146c0b6d081_1_25"/>
          <p:cNvPicPr preferRelativeResize="0"/>
          <p:nvPr/>
        </p:nvPicPr>
        <p:blipFill rotWithShape="1">
          <a:blip r:embed="rId4">
            <a:alphaModFix/>
          </a:blip>
          <a:srcRect/>
          <a:stretch/>
        </p:blipFill>
        <p:spPr>
          <a:xfrm>
            <a:off x="9209800" y="717500"/>
            <a:ext cx="1952394" cy="2287774"/>
          </a:xfrm>
          <a:prstGeom prst="rect">
            <a:avLst/>
          </a:prstGeom>
          <a:noFill/>
          <a:ln w="9525" cap="flat" cmpd="sng">
            <a:solidFill>
              <a:schemeClr val="accent1"/>
            </a:solidFill>
            <a:prstDash val="solid"/>
            <a:round/>
            <a:headEnd type="none" w="sm" len="sm"/>
            <a:tailEnd type="none" w="sm" len="sm"/>
          </a:ln>
        </p:spPr>
      </p:pic>
      <p:sp>
        <p:nvSpPr>
          <p:cNvPr id="359" name="Google Shape;359;g146c0b6d081_1_25"/>
          <p:cNvSpPr txBox="1"/>
          <p:nvPr/>
        </p:nvSpPr>
        <p:spPr>
          <a:xfrm>
            <a:off x="10011313" y="5228275"/>
            <a:ext cx="18507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fr-FR" sz="900" b="0" i="0" u="none" strike="noStrike" cap="none">
                <a:solidFill>
                  <a:schemeClr val="accent6"/>
                </a:solidFill>
                <a:latin typeface="Arial"/>
                <a:ea typeface="Arial"/>
                <a:cs typeface="Arial"/>
                <a:sym typeface="Arial"/>
              </a:rPr>
              <a:t>Espace France Services Rumilly</a:t>
            </a:r>
            <a:endParaRPr sz="900" b="0" i="0" u="none" strike="noStrike" cap="none">
              <a:solidFill>
                <a:schemeClr val="accent6"/>
              </a:solidFill>
              <a:latin typeface="Arial"/>
              <a:ea typeface="Arial"/>
              <a:cs typeface="Arial"/>
              <a:sym typeface="Arial"/>
            </a:endParaRPr>
          </a:p>
        </p:txBody>
      </p:sp>
      <p:sp>
        <p:nvSpPr>
          <p:cNvPr id="360" name="Google Shape;360;g146c0b6d081_1_25"/>
          <p:cNvSpPr txBox="1"/>
          <p:nvPr/>
        </p:nvSpPr>
        <p:spPr>
          <a:xfrm>
            <a:off x="9146488" y="3005275"/>
            <a:ext cx="2079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fr-FR" sz="900" b="0" i="0" u="none" strike="noStrike" cap="none">
                <a:solidFill>
                  <a:schemeClr val="accent6"/>
                </a:solidFill>
                <a:latin typeface="Arial"/>
                <a:ea typeface="Arial"/>
                <a:cs typeface="Arial"/>
                <a:sym typeface="Arial"/>
              </a:rPr>
              <a:t>France Services de Bray-sur-Seine</a:t>
            </a:r>
            <a:endParaRPr sz="900" b="0" i="0" u="none" strike="noStrike" cap="none">
              <a:solidFill>
                <a:schemeClr val="accent6"/>
              </a:solidFill>
              <a:latin typeface="Arial"/>
              <a:ea typeface="Arial"/>
              <a:cs typeface="Arial"/>
              <a:sym typeface="Arial"/>
            </a:endParaRPr>
          </a:p>
        </p:txBody>
      </p:sp>
      <p:sp>
        <p:nvSpPr>
          <p:cNvPr id="361" name="Google Shape;361;g146c0b6d081_1_25"/>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362" name="Google Shape;362;g146c0b6d081_1_25"/>
          <p:cNvSpPr txBox="1">
            <a:spLocks noGrp="1"/>
          </p:cNvSpPr>
          <p:nvPr>
            <p:ph type="body" idx="4"/>
          </p:nvPr>
        </p:nvSpPr>
        <p:spPr>
          <a:xfrm>
            <a:off x="786150" y="5074375"/>
            <a:ext cx="6728100" cy="800100"/>
          </a:xfrm>
          <a:prstGeom prst="rect">
            <a:avLst/>
          </a:prstGeom>
          <a:solidFill>
            <a:srgbClr val="00AC8C">
              <a:alpha val="47450"/>
            </a:srgbClr>
          </a:solidFill>
          <a:ln w="9525" cap="flat" cmpd="sng">
            <a:solidFill>
              <a:schemeClr val="lt1"/>
            </a:solidFill>
            <a:prstDash val="solid"/>
            <a:round/>
            <a:headEnd type="none" w="sm" len="sm"/>
            <a:tailEnd type="none" w="sm" len="sm"/>
          </a:ln>
        </p:spPr>
        <p:txBody>
          <a:bodyPr spcFirstLastPara="1" wrap="square" lIns="108000" tIns="108000" rIns="108000" bIns="108000" anchor="ctr" anchorCtr="0">
            <a:spAutoFit/>
          </a:bodyPr>
          <a:lstStyle/>
          <a:p>
            <a:pPr marL="0" lvl="0" indent="0" algn="l" rtl="0">
              <a:lnSpc>
                <a:spcPct val="90000"/>
              </a:lnSpc>
              <a:spcBef>
                <a:spcPts val="1600"/>
              </a:spcBef>
              <a:spcAft>
                <a:spcPts val="0"/>
              </a:spcAft>
              <a:buClr>
                <a:schemeClr val="dk1"/>
              </a:buClr>
              <a:buSzPts val="1100"/>
              <a:buFont typeface="Arial"/>
              <a:buNone/>
            </a:pPr>
            <a:r>
              <a:rPr lang="fr-FR" sz="1400" b="1"/>
              <a:t>Astuce : </a:t>
            </a:r>
            <a:r>
              <a:rPr lang="fr-FR" sz="1400"/>
              <a:t>Vos animateurs départementaux et référents préfectoraux sont également mobilisés pour coordonner et valoriser vos événements. N’hésitez pas à les solliciter</a:t>
            </a:r>
            <a:endParaRPr sz="1900"/>
          </a:p>
        </p:txBody>
      </p:sp>
      <p:pic>
        <p:nvPicPr>
          <p:cNvPr id="363" name="Google Shape;363;g146c0b6d081_1_25"/>
          <p:cNvPicPr preferRelativeResize="0"/>
          <p:nvPr/>
        </p:nvPicPr>
        <p:blipFill rotWithShape="1">
          <a:blip r:embed="rId5">
            <a:alphaModFix/>
          </a:blip>
          <a:srcRect/>
          <a:stretch/>
        </p:blipFill>
        <p:spPr>
          <a:xfrm>
            <a:off x="364512" y="4714787"/>
            <a:ext cx="680400" cy="6826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
          <p:cNvSpPr txBox="1">
            <a:spLocks noGrp="1"/>
          </p:cNvSpPr>
          <p:nvPr>
            <p:ph type="title"/>
          </p:nvPr>
        </p:nvSpPr>
        <p:spPr>
          <a:xfrm>
            <a:off x="282675" y="645049"/>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3. Des idées d'événements à organiser (2/2) </a:t>
            </a:r>
            <a:endParaRPr dirty="0"/>
          </a:p>
        </p:txBody>
      </p:sp>
      <p:sp>
        <p:nvSpPr>
          <p:cNvPr id="370" name="Google Shape;370;p3"/>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13</a:t>
            </a:fld>
            <a:endParaRPr/>
          </a:p>
        </p:txBody>
      </p:sp>
      <p:sp>
        <p:nvSpPr>
          <p:cNvPr id="371" name="Google Shape;371;p3"/>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pic>
        <p:nvPicPr>
          <p:cNvPr id="372" name="Google Shape;372;p3"/>
          <p:cNvPicPr preferRelativeResize="0"/>
          <p:nvPr/>
        </p:nvPicPr>
        <p:blipFill rotWithShape="1">
          <a:blip r:embed="rId3">
            <a:alphaModFix/>
          </a:blip>
          <a:srcRect/>
          <a:stretch/>
        </p:blipFill>
        <p:spPr>
          <a:xfrm>
            <a:off x="7591759" y="1416421"/>
            <a:ext cx="2078869" cy="2811600"/>
          </a:xfrm>
          <a:prstGeom prst="rect">
            <a:avLst/>
          </a:prstGeom>
          <a:noFill/>
          <a:ln>
            <a:noFill/>
          </a:ln>
        </p:spPr>
      </p:pic>
      <p:sp>
        <p:nvSpPr>
          <p:cNvPr id="373" name="Google Shape;373;p3"/>
          <p:cNvSpPr txBox="1"/>
          <p:nvPr/>
        </p:nvSpPr>
        <p:spPr>
          <a:xfrm>
            <a:off x="7718223" y="4318950"/>
            <a:ext cx="1952400" cy="600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900"/>
              <a:buFont typeface="Arial"/>
              <a:buNone/>
            </a:pPr>
            <a:r>
              <a:rPr lang="fr-FR" sz="900" b="0" i="0" u="none" strike="noStrike" cap="none">
                <a:solidFill>
                  <a:schemeClr val="accent6"/>
                </a:solidFill>
                <a:latin typeface="Arial"/>
                <a:ea typeface="Arial"/>
                <a:cs typeface="Arial"/>
                <a:sym typeface="Arial"/>
              </a:rPr>
              <a:t>France services Marolles-Les-Braults</a:t>
            </a:r>
            <a:endParaRPr sz="900" b="0" i="0" u="none" strike="noStrike" cap="none">
              <a:solidFill>
                <a:schemeClr val="accent6"/>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900"/>
              <a:buFont typeface="Arial"/>
              <a:buNone/>
            </a:pPr>
            <a:r>
              <a:rPr lang="fr-FR" sz="900" b="0" i="0" u="none" strike="noStrike" cap="none">
                <a:solidFill>
                  <a:schemeClr val="accent6"/>
                </a:solidFill>
                <a:latin typeface="Arial"/>
                <a:ea typeface="Arial"/>
                <a:cs typeface="Arial"/>
                <a:sym typeface="Arial"/>
              </a:rPr>
              <a:t>Créez le vôtre </a:t>
            </a:r>
            <a:r>
              <a:rPr lang="fr-FR" sz="900" b="1" i="0" u="none" strike="noStrike" cap="none">
                <a:solidFill>
                  <a:srgbClr val="00AC8C"/>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ici</a:t>
            </a:r>
            <a:endParaRPr sz="1400" b="1" i="0" u="none" strike="noStrike" cap="none">
              <a:solidFill>
                <a:srgbClr val="00AC8C"/>
              </a:solidFill>
              <a:latin typeface="Arial"/>
              <a:ea typeface="Arial"/>
              <a:cs typeface="Arial"/>
              <a:sym typeface="Arial"/>
            </a:endParaRPr>
          </a:p>
        </p:txBody>
      </p:sp>
      <p:pic>
        <p:nvPicPr>
          <p:cNvPr id="374" name="Google Shape;374;p3"/>
          <p:cNvPicPr preferRelativeResize="0"/>
          <p:nvPr/>
        </p:nvPicPr>
        <p:blipFill rotWithShape="1">
          <a:blip r:embed="rId5">
            <a:alphaModFix/>
          </a:blip>
          <a:srcRect/>
          <a:stretch/>
        </p:blipFill>
        <p:spPr>
          <a:xfrm>
            <a:off x="9747988" y="2830699"/>
            <a:ext cx="1711099" cy="2287776"/>
          </a:xfrm>
          <a:prstGeom prst="rect">
            <a:avLst/>
          </a:prstGeom>
          <a:noFill/>
          <a:ln w="9525" cap="flat" cmpd="sng">
            <a:solidFill>
              <a:schemeClr val="accent1"/>
            </a:solidFill>
            <a:prstDash val="solid"/>
            <a:round/>
            <a:headEnd type="none" w="sm" len="sm"/>
            <a:tailEnd type="none" w="sm" len="sm"/>
          </a:ln>
        </p:spPr>
      </p:pic>
      <p:sp>
        <p:nvSpPr>
          <p:cNvPr id="375" name="Google Shape;375;p3"/>
          <p:cNvSpPr txBox="1"/>
          <p:nvPr/>
        </p:nvSpPr>
        <p:spPr>
          <a:xfrm>
            <a:off x="9525475" y="5118463"/>
            <a:ext cx="2079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fr-FR" sz="900" b="0" i="0" u="none" strike="noStrike" cap="none">
                <a:solidFill>
                  <a:schemeClr val="accent6"/>
                </a:solidFill>
                <a:latin typeface="Arial"/>
                <a:ea typeface="Arial"/>
                <a:cs typeface="Arial"/>
                <a:sym typeface="Arial"/>
              </a:rPr>
              <a:t>France services Égriselles-le-Bocage</a:t>
            </a:r>
            <a:endParaRPr sz="900" b="0" i="0" u="none" strike="noStrike" cap="none">
              <a:solidFill>
                <a:schemeClr val="accent6"/>
              </a:solidFill>
              <a:latin typeface="Arial"/>
              <a:ea typeface="Arial"/>
              <a:cs typeface="Arial"/>
              <a:sym typeface="Arial"/>
            </a:endParaRPr>
          </a:p>
        </p:txBody>
      </p:sp>
      <p:sp>
        <p:nvSpPr>
          <p:cNvPr id="376" name="Google Shape;376;p3"/>
          <p:cNvSpPr txBox="1">
            <a:spLocks noGrp="1"/>
          </p:cNvSpPr>
          <p:nvPr>
            <p:ph type="body" idx="4"/>
          </p:nvPr>
        </p:nvSpPr>
        <p:spPr>
          <a:xfrm>
            <a:off x="786150" y="5074375"/>
            <a:ext cx="6728100" cy="412200"/>
          </a:xfrm>
          <a:prstGeom prst="rect">
            <a:avLst/>
          </a:prstGeom>
          <a:solidFill>
            <a:srgbClr val="00AC8C">
              <a:alpha val="47450"/>
            </a:srgbClr>
          </a:solidFill>
          <a:ln w="9525" cap="flat" cmpd="sng">
            <a:solidFill>
              <a:schemeClr val="lt1"/>
            </a:solidFill>
            <a:prstDash val="solid"/>
            <a:round/>
            <a:headEnd type="none" w="sm" len="sm"/>
            <a:tailEnd type="none" w="sm" len="sm"/>
          </a:ln>
        </p:spPr>
        <p:txBody>
          <a:bodyPr spcFirstLastPara="1" wrap="square" lIns="108000" tIns="108000" rIns="108000" bIns="108000" anchor="ctr" anchorCtr="0">
            <a:spAutoFit/>
          </a:bodyPr>
          <a:lstStyle/>
          <a:p>
            <a:pPr marL="0" lvl="0" indent="0" algn="l" rtl="0">
              <a:lnSpc>
                <a:spcPct val="90000"/>
              </a:lnSpc>
              <a:spcBef>
                <a:spcPts val="1600"/>
              </a:spcBef>
              <a:spcAft>
                <a:spcPts val="0"/>
              </a:spcAft>
              <a:buClr>
                <a:schemeClr val="dk1"/>
              </a:buClr>
              <a:buSzPts val="1100"/>
              <a:buFont typeface="Arial"/>
              <a:buNone/>
            </a:pPr>
            <a:r>
              <a:rPr lang="fr-FR" sz="1400" b="1"/>
              <a:t>Astuce : </a:t>
            </a:r>
            <a:r>
              <a:rPr lang="fr-FR" sz="1400"/>
              <a:t>Vous avez d’autres idées d’activités ? Partagez-les sur Osmose !</a:t>
            </a:r>
            <a:endParaRPr sz="1900"/>
          </a:p>
        </p:txBody>
      </p:sp>
      <p:pic>
        <p:nvPicPr>
          <p:cNvPr id="377" name="Google Shape;377;p3"/>
          <p:cNvPicPr preferRelativeResize="0"/>
          <p:nvPr/>
        </p:nvPicPr>
        <p:blipFill rotWithShape="1">
          <a:blip r:embed="rId6">
            <a:alphaModFix/>
          </a:blip>
          <a:srcRect/>
          <a:stretch/>
        </p:blipFill>
        <p:spPr>
          <a:xfrm>
            <a:off x="364512" y="4714787"/>
            <a:ext cx="680400" cy="682679"/>
          </a:xfrm>
          <a:prstGeom prst="rect">
            <a:avLst/>
          </a:prstGeom>
          <a:noFill/>
          <a:ln>
            <a:noFill/>
          </a:ln>
        </p:spPr>
      </p:pic>
      <p:sp>
        <p:nvSpPr>
          <p:cNvPr id="378" name="Google Shape;378;p3"/>
          <p:cNvSpPr txBox="1">
            <a:spLocks noGrp="1"/>
          </p:cNvSpPr>
          <p:nvPr>
            <p:ph type="body" idx="1"/>
          </p:nvPr>
        </p:nvSpPr>
        <p:spPr>
          <a:xfrm>
            <a:off x="796425" y="1435650"/>
            <a:ext cx="6628200" cy="3639600"/>
          </a:xfrm>
          <a:prstGeom prst="rect">
            <a:avLst/>
          </a:prstGeom>
          <a:noFill/>
          <a:ln>
            <a:noFill/>
          </a:ln>
        </p:spPr>
        <p:txBody>
          <a:bodyPr spcFirstLastPara="1" wrap="square" lIns="91425" tIns="45700" rIns="91425" bIns="45700" anchor="t" anchorCtr="0">
            <a:spAutoFit/>
          </a:bodyPr>
          <a:lstStyle/>
          <a:p>
            <a:pPr marL="0" lvl="0" indent="0" algn="l" rtl="0">
              <a:spcBef>
                <a:spcPts val="1600"/>
              </a:spcBef>
              <a:spcAft>
                <a:spcPts val="0"/>
              </a:spcAft>
              <a:buClr>
                <a:schemeClr val="dk1"/>
              </a:buClr>
              <a:buSzPts val="1100"/>
              <a:buFont typeface="Arial"/>
              <a:buNone/>
            </a:pPr>
            <a:r>
              <a:rPr lang="fr-FR" b="1">
                <a:solidFill>
                  <a:schemeClr val="accent6"/>
                </a:solidFill>
              </a:rPr>
              <a:t>Organiser des sessions hors les murs pour faire connaître la structure :</a:t>
            </a:r>
            <a:r>
              <a:rPr lang="fr-FR">
                <a:solidFill>
                  <a:schemeClr val="accent6"/>
                </a:solidFill>
              </a:rPr>
              <a:t> donner rendez-vous sur un lieu de vie (place du marché par exemple) pour aller à la rencontre du public et leur parler de l’accompagnement des France services. Vous pouvez essayer le format micro-trottoire. </a:t>
            </a:r>
            <a:endParaRPr>
              <a:solidFill>
                <a:schemeClr val="accent6"/>
              </a:solidFill>
            </a:endParaRPr>
          </a:p>
          <a:p>
            <a:pPr marL="0" lvl="0" indent="0" algn="l" rtl="0">
              <a:spcBef>
                <a:spcPts val="1600"/>
              </a:spcBef>
              <a:spcAft>
                <a:spcPts val="0"/>
              </a:spcAft>
              <a:buClr>
                <a:schemeClr val="dk1"/>
              </a:buClr>
              <a:buSzPts val="1100"/>
              <a:buFont typeface="Arial"/>
              <a:buNone/>
            </a:pPr>
            <a:r>
              <a:rPr lang="fr-FR" b="1">
                <a:solidFill>
                  <a:schemeClr val="accent6"/>
                </a:solidFill>
              </a:rPr>
              <a:t>Faire un live sur les réseaux sociaux </a:t>
            </a:r>
            <a:r>
              <a:rPr lang="fr-FR">
                <a:solidFill>
                  <a:schemeClr val="accent6"/>
                </a:solidFill>
              </a:rPr>
              <a:t>: proposer aux usagers de répondre à leurs questions pendant un live Facebook. S’ils ne sont pas à l’aise, vous pouvez aussi proposer une story.</a:t>
            </a:r>
            <a:endParaRPr>
              <a:solidFill>
                <a:schemeClr val="accent6"/>
              </a:solidFill>
            </a:endParaRPr>
          </a:p>
          <a:p>
            <a:pPr marL="0" lvl="0" indent="0" algn="l" rtl="0">
              <a:spcBef>
                <a:spcPts val="1600"/>
              </a:spcBef>
              <a:spcAft>
                <a:spcPts val="0"/>
              </a:spcAft>
              <a:buClr>
                <a:schemeClr val="dk1"/>
              </a:buClr>
              <a:buSzPts val="1100"/>
              <a:buFont typeface="Arial"/>
              <a:buNone/>
            </a:pPr>
            <a:r>
              <a:rPr lang="fr-FR" b="1">
                <a:solidFill>
                  <a:schemeClr val="accent6"/>
                </a:solidFill>
              </a:rPr>
              <a:t>Proposer des temps informels </a:t>
            </a:r>
            <a:r>
              <a:rPr lang="fr-FR">
                <a:solidFill>
                  <a:schemeClr val="accent6"/>
                </a:solidFill>
              </a:rPr>
              <a:t>: accueil cafés, petit-dej, goûter…</a:t>
            </a:r>
            <a:endParaRPr>
              <a:solidFill>
                <a:schemeClr val="accent6"/>
              </a:solidFill>
            </a:endParaRPr>
          </a:p>
          <a:p>
            <a:pPr marL="0" lvl="0" indent="0" algn="l" rtl="0">
              <a:spcBef>
                <a:spcPts val="1600"/>
              </a:spcBef>
              <a:spcAft>
                <a:spcPts val="0"/>
              </a:spcAft>
              <a:buClr>
                <a:schemeClr val="dk1"/>
              </a:buClr>
              <a:buSzPts val="1100"/>
              <a:buFont typeface="Arial"/>
              <a:buNone/>
            </a:pPr>
            <a:r>
              <a:rPr lang="fr-FR" b="1">
                <a:solidFill>
                  <a:schemeClr val="accent6"/>
                </a:solidFill>
              </a:rPr>
              <a:t>Créer des sessions ludiques </a:t>
            </a:r>
            <a:r>
              <a:rPr lang="fr-FR">
                <a:solidFill>
                  <a:schemeClr val="accent6"/>
                </a:solidFill>
              </a:rPr>
              <a:t>: quizz type roue, mots mêlés, mots croisés, la boîte à questions, atelier de troc, échange de livres etc.   </a:t>
            </a:r>
            <a:endParaRPr>
              <a:solidFill>
                <a:schemeClr val="accent6"/>
              </a:solidFill>
            </a:endParaRPr>
          </a:p>
          <a:p>
            <a:pPr marL="0" lvl="0" indent="457200" algn="l" rtl="0">
              <a:spcBef>
                <a:spcPts val="1600"/>
              </a:spcBef>
              <a:spcAft>
                <a:spcPts val="0"/>
              </a:spcAft>
              <a:buClr>
                <a:schemeClr val="dk1"/>
              </a:buClr>
              <a:buSzPts val="1100"/>
              <a:buFont typeface="Arial"/>
              <a:buNone/>
            </a:pPr>
            <a:r>
              <a:rPr lang="fr-FR" b="1">
                <a:solidFill>
                  <a:srgbClr val="00AC8C"/>
                </a:solidFill>
              </a:rPr>
              <a:t>N'oubliez pas de prendre des photos et des vidéos pour les partager sur les réseaux sociaux (sous réserve d’accord des participants).  </a:t>
            </a:r>
            <a:endParaRPr b="1">
              <a:solidFill>
                <a:srgbClr val="00AC8C"/>
              </a:solidFill>
            </a:endParaRPr>
          </a:p>
          <a:p>
            <a:pPr marL="0" lvl="0" indent="0" algn="l" rtl="0">
              <a:spcBef>
                <a:spcPts val="1600"/>
              </a:spcBef>
              <a:spcAft>
                <a:spcPts val="0"/>
              </a:spcAft>
              <a:buClr>
                <a:schemeClr val="dk1"/>
              </a:buClr>
              <a:buSzPts val="1800"/>
              <a:buFont typeface="Arial"/>
              <a:buNone/>
            </a:pPr>
            <a:endParaRPr b="1">
              <a:solidFill>
                <a:schemeClr val="accent6"/>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146c0b6d081_0_26"/>
          <p:cNvSpPr txBox="1">
            <a:spLocks noGrp="1"/>
          </p:cNvSpPr>
          <p:nvPr>
            <p:ph type="title"/>
          </p:nvPr>
        </p:nvSpPr>
        <p:spPr>
          <a:xfrm>
            <a:off x="917043" y="2133383"/>
            <a:ext cx="3410700" cy="16854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11500"/>
              <a:buNone/>
            </a:pPr>
            <a:r>
              <a:rPr lang="fr-FR" dirty="0"/>
              <a:t>4. </a:t>
            </a:r>
            <a:endParaRPr dirty="0"/>
          </a:p>
        </p:txBody>
      </p:sp>
      <p:sp>
        <p:nvSpPr>
          <p:cNvPr id="385" name="Google Shape;385;g146c0b6d081_0_26"/>
          <p:cNvSpPr txBox="1">
            <a:spLocks noGrp="1"/>
          </p:cNvSpPr>
          <p:nvPr>
            <p:ph type="body" idx="1"/>
          </p:nvPr>
        </p:nvSpPr>
        <p:spPr>
          <a:xfrm>
            <a:off x="917050" y="3862475"/>
            <a:ext cx="10680000" cy="840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a:t>Promouvoir vos événements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g146c0b6d081_0_292"/>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4. Promouvoir vos événements</a:t>
            </a:r>
            <a:endParaRPr dirty="0"/>
          </a:p>
        </p:txBody>
      </p:sp>
      <p:sp>
        <p:nvSpPr>
          <p:cNvPr id="392" name="Google Shape;392;g146c0b6d081_0_292"/>
          <p:cNvSpPr txBox="1">
            <a:spLocks noGrp="1"/>
          </p:cNvSpPr>
          <p:nvPr>
            <p:ph type="body" idx="1"/>
          </p:nvPr>
        </p:nvSpPr>
        <p:spPr>
          <a:xfrm>
            <a:off x="838198" y="1726422"/>
            <a:ext cx="5147099" cy="2265195"/>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Clr>
                <a:schemeClr val="dk1"/>
              </a:buClr>
              <a:buSzPts val="1100"/>
              <a:buFont typeface="Arial"/>
              <a:buNone/>
            </a:pPr>
            <a:r>
              <a:rPr lang="fr-FR" sz="2000" b="1" dirty="0">
                <a:solidFill>
                  <a:schemeClr val="accent6"/>
                </a:solidFill>
              </a:rPr>
              <a:t>Mobilisez vos partenaires  </a:t>
            </a:r>
            <a:endParaRPr sz="2000" b="1" dirty="0">
              <a:solidFill>
                <a:schemeClr val="accent6"/>
              </a:solidFill>
            </a:endParaRPr>
          </a:p>
          <a:p>
            <a:pPr marL="0" lvl="0" indent="0" algn="l" rtl="0">
              <a:lnSpc>
                <a:spcPct val="90000"/>
              </a:lnSpc>
              <a:spcBef>
                <a:spcPts val="1600"/>
              </a:spcBef>
              <a:spcAft>
                <a:spcPts val="0"/>
              </a:spcAft>
              <a:buSzPts val="1800"/>
              <a:buNone/>
            </a:pPr>
            <a:r>
              <a:rPr lang="fr-FR" dirty="0"/>
              <a:t>Nous vous préconisons vivement de vous coordonner avec les structures de votre département. Vous pouvez organiser des ateliers en partenariat avec :</a:t>
            </a:r>
            <a:endParaRPr dirty="0"/>
          </a:p>
          <a:p>
            <a:pPr marL="457200" lvl="0" indent="-342900" algn="l" rtl="0">
              <a:lnSpc>
                <a:spcPct val="90000"/>
              </a:lnSpc>
              <a:spcBef>
                <a:spcPts val="1600"/>
              </a:spcBef>
              <a:spcAft>
                <a:spcPts val="0"/>
              </a:spcAft>
              <a:buSzPts val="1800"/>
              <a:buChar char="-"/>
            </a:pPr>
            <a:r>
              <a:rPr lang="fr-FR" dirty="0"/>
              <a:t>les autres conseillers France services du département</a:t>
            </a:r>
            <a:endParaRPr dirty="0"/>
          </a:p>
          <a:p>
            <a:pPr marL="457200" lvl="0" indent="-342900" algn="l" rtl="0">
              <a:lnSpc>
                <a:spcPct val="90000"/>
              </a:lnSpc>
              <a:spcBef>
                <a:spcPts val="0"/>
              </a:spcBef>
              <a:spcAft>
                <a:spcPts val="0"/>
              </a:spcAft>
              <a:buSzPts val="1800"/>
              <a:buChar char="-"/>
            </a:pPr>
            <a:r>
              <a:rPr lang="fr-FR" dirty="0"/>
              <a:t>la préfecture à laquelle vous êtes rattaché</a:t>
            </a:r>
            <a:endParaRPr dirty="0"/>
          </a:p>
          <a:p>
            <a:pPr marL="457200" lvl="0" indent="-342900" algn="l" rtl="0">
              <a:lnSpc>
                <a:spcPct val="90000"/>
              </a:lnSpc>
              <a:spcBef>
                <a:spcPts val="0"/>
              </a:spcBef>
              <a:spcAft>
                <a:spcPts val="0"/>
              </a:spcAft>
              <a:buSzPts val="1800"/>
              <a:buChar char="-"/>
            </a:pPr>
            <a:r>
              <a:rPr lang="fr-FR" dirty="0"/>
              <a:t>les conseillers numériques </a:t>
            </a:r>
            <a:endParaRPr dirty="0"/>
          </a:p>
          <a:p>
            <a:pPr marL="457200" lvl="0" indent="-342900" algn="l" rtl="0">
              <a:lnSpc>
                <a:spcPct val="90000"/>
              </a:lnSpc>
              <a:spcBef>
                <a:spcPts val="0"/>
              </a:spcBef>
              <a:spcAft>
                <a:spcPts val="0"/>
              </a:spcAft>
              <a:buSzPts val="1800"/>
              <a:buChar char="-"/>
            </a:pPr>
            <a:r>
              <a:rPr lang="fr-FR" dirty="0"/>
              <a:t>les partenaires nationaux </a:t>
            </a:r>
            <a:endParaRPr dirty="0"/>
          </a:p>
        </p:txBody>
      </p:sp>
      <p:sp>
        <p:nvSpPr>
          <p:cNvPr id="393" name="Google Shape;393;g146c0b6d081_0_292"/>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15</a:t>
            </a:fld>
            <a:endParaRPr/>
          </a:p>
        </p:txBody>
      </p:sp>
      <p:sp>
        <p:nvSpPr>
          <p:cNvPr id="394" name="Google Shape;394;g146c0b6d081_0_292"/>
          <p:cNvSpPr txBox="1">
            <a:spLocks noGrp="1"/>
          </p:cNvSpPr>
          <p:nvPr>
            <p:ph type="body" idx="2"/>
          </p:nvPr>
        </p:nvSpPr>
        <p:spPr>
          <a:xfrm>
            <a:off x="6304935" y="1726422"/>
            <a:ext cx="4859700" cy="4010288"/>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Clr>
                <a:schemeClr val="dk1"/>
              </a:buClr>
              <a:buSzPts val="1100"/>
              <a:buFont typeface="Arial"/>
              <a:buNone/>
            </a:pPr>
            <a:r>
              <a:rPr lang="fr-FR" sz="2000" b="1" dirty="0">
                <a:solidFill>
                  <a:schemeClr val="accent6"/>
                </a:solidFill>
              </a:rPr>
              <a:t>Partagez les outils à vos relais </a:t>
            </a:r>
            <a:endParaRPr sz="2000" b="1" dirty="0">
              <a:solidFill>
                <a:schemeClr val="accent6"/>
              </a:solidFill>
            </a:endParaRPr>
          </a:p>
          <a:p>
            <a:pPr marL="0" lvl="0" indent="0" algn="l" rtl="0">
              <a:lnSpc>
                <a:spcPct val="90000"/>
              </a:lnSpc>
              <a:spcBef>
                <a:spcPts val="1600"/>
              </a:spcBef>
              <a:spcAft>
                <a:spcPts val="0"/>
              </a:spcAft>
              <a:buClr>
                <a:schemeClr val="dk1"/>
              </a:buClr>
              <a:buSzPts val="1100"/>
              <a:buFont typeface="Arial"/>
              <a:buNone/>
            </a:pPr>
            <a:r>
              <a:rPr lang="fr-FR" dirty="0">
                <a:solidFill>
                  <a:schemeClr val="accent6"/>
                </a:solidFill>
              </a:rPr>
              <a:t>Le kit de communication vous permet d’habiller votre structure et votre espace d’accueil, mais vous pouvez également distribuer les supports auprès de relais privilégiés. Les affiches, le flyer et le planning classique peuvent être partagés avec : </a:t>
            </a:r>
            <a:endParaRPr dirty="0">
              <a:solidFill>
                <a:schemeClr val="accent6"/>
              </a:solidFill>
            </a:endParaRPr>
          </a:p>
          <a:p>
            <a:pPr marL="457200" lvl="0" indent="-342900" algn="l" rtl="0">
              <a:lnSpc>
                <a:spcPct val="90000"/>
              </a:lnSpc>
              <a:spcBef>
                <a:spcPts val="1600"/>
              </a:spcBef>
              <a:spcAft>
                <a:spcPts val="0"/>
              </a:spcAft>
              <a:buClr>
                <a:schemeClr val="accent6"/>
              </a:buClr>
              <a:buSzPts val="1800"/>
              <a:buChar char="-"/>
            </a:pPr>
            <a:r>
              <a:rPr lang="fr-FR" b="1" dirty="0">
                <a:solidFill>
                  <a:schemeClr val="accent6"/>
                </a:solidFill>
              </a:rPr>
              <a:t>Les 11 partenaires nationaux </a:t>
            </a:r>
            <a:r>
              <a:rPr lang="fr-FR" dirty="0">
                <a:solidFill>
                  <a:schemeClr val="accent6"/>
                </a:solidFill>
              </a:rPr>
              <a:t>: bureaux de poste, les sites France travail…</a:t>
            </a:r>
            <a:endParaRPr dirty="0">
              <a:solidFill>
                <a:schemeClr val="accent6"/>
              </a:solidFill>
            </a:endParaRPr>
          </a:p>
          <a:p>
            <a:pPr marL="457200" lvl="0" indent="-342900" algn="l" rtl="0">
              <a:lnSpc>
                <a:spcPct val="90000"/>
              </a:lnSpc>
              <a:spcBef>
                <a:spcPts val="0"/>
              </a:spcBef>
              <a:spcAft>
                <a:spcPts val="0"/>
              </a:spcAft>
              <a:buClr>
                <a:schemeClr val="accent6"/>
              </a:buClr>
              <a:buSzPts val="1800"/>
              <a:buChar char="-"/>
            </a:pPr>
            <a:r>
              <a:rPr lang="fr-FR" b="1" dirty="0">
                <a:solidFill>
                  <a:schemeClr val="accent6"/>
                </a:solidFill>
              </a:rPr>
              <a:t>Les relais de proximité et partenaires locaux</a:t>
            </a:r>
            <a:r>
              <a:rPr lang="fr-FR" dirty="0">
                <a:solidFill>
                  <a:schemeClr val="accent6"/>
                </a:solidFill>
              </a:rPr>
              <a:t> : préfectures, mairies, espaces numériques…</a:t>
            </a:r>
            <a:endParaRPr dirty="0">
              <a:solidFill>
                <a:schemeClr val="accent6"/>
              </a:solidFill>
            </a:endParaRPr>
          </a:p>
          <a:p>
            <a:pPr marL="457200" lvl="0" indent="-342900" algn="l" rtl="0">
              <a:lnSpc>
                <a:spcPct val="90000"/>
              </a:lnSpc>
              <a:spcBef>
                <a:spcPts val="0"/>
              </a:spcBef>
              <a:spcAft>
                <a:spcPts val="0"/>
              </a:spcAft>
              <a:buClr>
                <a:schemeClr val="accent6"/>
              </a:buClr>
              <a:buSzPts val="1800"/>
              <a:buChar char="-"/>
            </a:pPr>
            <a:r>
              <a:rPr lang="fr-FR" b="1" dirty="0">
                <a:solidFill>
                  <a:schemeClr val="accent6"/>
                </a:solidFill>
              </a:rPr>
              <a:t>Les lieux de forte affluence</a:t>
            </a:r>
            <a:r>
              <a:rPr lang="fr-FR" dirty="0">
                <a:solidFill>
                  <a:schemeClr val="accent6"/>
                </a:solidFill>
              </a:rPr>
              <a:t> : panneaux sur la place du marché ou les salles d’attente de cabinets médicaux par exemple</a:t>
            </a:r>
            <a:endParaRPr dirty="0">
              <a:solidFill>
                <a:schemeClr val="accent6"/>
              </a:solidFill>
            </a:endParaRPr>
          </a:p>
          <a:p>
            <a:pPr marL="457200" lvl="0" indent="-342900" algn="l" rtl="0">
              <a:lnSpc>
                <a:spcPct val="90000"/>
              </a:lnSpc>
              <a:spcBef>
                <a:spcPts val="0"/>
              </a:spcBef>
              <a:spcAft>
                <a:spcPts val="0"/>
              </a:spcAft>
              <a:buClr>
                <a:schemeClr val="accent6"/>
              </a:buClr>
              <a:buSzPts val="1800"/>
              <a:buChar char="-"/>
            </a:pPr>
            <a:r>
              <a:rPr lang="fr-FR" b="1" dirty="0">
                <a:solidFill>
                  <a:schemeClr val="accent6"/>
                </a:solidFill>
              </a:rPr>
              <a:t>Les commerçants</a:t>
            </a:r>
            <a:r>
              <a:rPr lang="fr-FR" dirty="0">
                <a:solidFill>
                  <a:schemeClr val="accent6"/>
                </a:solidFill>
              </a:rPr>
              <a:t> : tabacs, boulangeries, épiceries, garagistes…</a:t>
            </a:r>
            <a:endParaRPr dirty="0">
              <a:solidFill>
                <a:schemeClr val="accent6"/>
              </a:solidFill>
            </a:endParaRPr>
          </a:p>
          <a:p>
            <a:pPr marL="457200" lvl="0" indent="-342900" algn="l" rtl="0">
              <a:lnSpc>
                <a:spcPct val="90000"/>
              </a:lnSpc>
              <a:spcBef>
                <a:spcPts val="0"/>
              </a:spcBef>
              <a:spcAft>
                <a:spcPts val="0"/>
              </a:spcAft>
              <a:buClr>
                <a:schemeClr val="accent6"/>
              </a:buClr>
              <a:buSzPts val="1800"/>
              <a:buChar char="-"/>
            </a:pPr>
            <a:r>
              <a:rPr lang="fr-FR" b="1" dirty="0">
                <a:solidFill>
                  <a:schemeClr val="accent6"/>
                </a:solidFill>
              </a:rPr>
              <a:t>Les lieux de vie</a:t>
            </a:r>
            <a:r>
              <a:rPr lang="fr-FR" dirty="0">
                <a:solidFill>
                  <a:schemeClr val="accent6"/>
                </a:solidFill>
              </a:rPr>
              <a:t> : espace jeunes, maisons de quartier, Missions locales, locaux associatifs etc. </a:t>
            </a:r>
            <a:endParaRPr dirty="0"/>
          </a:p>
        </p:txBody>
      </p:sp>
      <p:sp>
        <p:nvSpPr>
          <p:cNvPr id="395" name="Google Shape;395;g146c0b6d081_0_292"/>
          <p:cNvSpPr txBox="1">
            <a:spLocks noGrp="1"/>
          </p:cNvSpPr>
          <p:nvPr>
            <p:ph type="body" idx="4"/>
          </p:nvPr>
        </p:nvSpPr>
        <p:spPr>
          <a:xfrm>
            <a:off x="917550" y="4532325"/>
            <a:ext cx="4701000" cy="1548000"/>
          </a:xfrm>
          <a:prstGeom prst="rect">
            <a:avLst/>
          </a:prstGeom>
          <a:solidFill>
            <a:srgbClr val="00AC8C">
              <a:alpha val="47450"/>
            </a:srgbClr>
          </a:solidFill>
          <a:ln>
            <a:noFill/>
          </a:ln>
        </p:spPr>
        <p:txBody>
          <a:bodyPr spcFirstLastPara="1" wrap="square" lIns="108000" tIns="108000" rIns="108000" bIns="108000" anchor="ctr" anchorCtr="0">
            <a:spAutoFit/>
          </a:bodyPr>
          <a:lstStyle/>
          <a:p>
            <a:pPr marL="0" lvl="0" indent="0" algn="l" rtl="0">
              <a:lnSpc>
                <a:spcPct val="90000"/>
              </a:lnSpc>
              <a:spcBef>
                <a:spcPts val="1000"/>
              </a:spcBef>
              <a:spcAft>
                <a:spcPts val="0"/>
              </a:spcAft>
              <a:buSzPts val="1600"/>
              <a:buNone/>
            </a:pPr>
            <a:r>
              <a:rPr lang="fr-FR" b="1"/>
              <a:t>Astuce</a:t>
            </a:r>
            <a:r>
              <a:rPr lang="fr-FR"/>
              <a:t> : Le planning départemental est un outil que vous pouvez partager à l’ensemble de vos partenaires afin de créer des évènements communs. Envoyez-le dans un premier temps avec vos préférences, et organisez des temps d’échanges pour vous coordonner ensemble.</a:t>
            </a:r>
            <a:endParaRPr/>
          </a:p>
        </p:txBody>
      </p:sp>
      <p:pic>
        <p:nvPicPr>
          <p:cNvPr id="396" name="Google Shape;396;g146c0b6d081_0_292"/>
          <p:cNvPicPr preferRelativeResize="0"/>
          <p:nvPr/>
        </p:nvPicPr>
        <p:blipFill rotWithShape="1">
          <a:blip r:embed="rId3">
            <a:alphaModFix/>
          </a:blip>
          <a:srcRect/>
          <a:stretch/>
        </p:blipFill>
        <p:spPr>
          <a:xfrm>
            <a:off x="548962" y="4100162"/>
            <a:ext cx="680400" cy="682679"/>
          </a:xfrm>
          <a:prstGeom prst="rect">
            <a:avLst/>
          </a:prstGeom>
          <a:noFill/>
          <a:ln>
            <a:noFill/>
          </a:ln>
        </p:spPr>
      </p:pic>
      <p:sp>
        <p:nvSpPr>
          <p:cNvPr id="397" name="Google Shape;397;g146c0b6d081_0_292"/>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146c0b6d081_0_33"/>
          <p:cNvSpPr txBox="1">
            <a:spLocks noGrp="1"/>
          </p:cNvSpPr>
          <p:nvPr>
            <p:ph type="title"/>
          </p:nvPr>
        </p:nvSpPr>
        <p:spPr>
          <a:xfrm>
            <a:off x="917043" y="2133383"/>
            <a:ext cx="3410700" cy="16854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11500"/>
              <a:buNone/>
            </a:pPr>
            <a:r>
              <a:rPr lang="fr-FR" dirty="0"/>
              <a:t>5. </a:t>
            </a:r>
            <a:endParaRPr dirty="0"/>
          </a:p>
        </p:txBody>
      </p:sp>
      <p:sp>
        <p:nvSpPr>
          <p:cNvPr id="404" name="Google Shape;404;g146c0b6d081_0_33"/>
          <p:cNvSpPr txBox="1">
            <a:spLocks noGrp="1"/>
          </p:cNvSpPr>
          <p:nvPr>
            <p:ph type="body" idx="1"/>
          </p:nvPr>
        </p:nvSpPr>
        <p:spPr>
          <a:xfrm>
            <a:off x="917051" y="3862475"/>
            <a:ext cx="10147800" cy="1588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a:t>Communiquer sur vos événements en ligne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g1481ef0df0b_0_13"/>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5. Communiquer sur vos événements en ligne</a:t>
            </a:r>
            <a:endParaRPr dirty="0"/>
          </a:p>
        </p:txBody>
      </p:sp>
      <p:sp>
        <p:nvSpPr>
          <p:cNvPr id="411" name="Google Shape;411;g1481ef0df0b_0_13"/>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17</a:t>
            </a:fld>
            <a:endParaRPr/>
          </a:p>
        </p:txBody>
      </p:sp>
      <p:sp>
        <p:nvSpPr>
          <p:cNvPr id="412" name="Google Shape;412;g1481ef0df0b_0_13"/>
          <p:cNvSpPr txBox="1"/>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marR="0" lvl="0" indent="0" algn="l" rtl="0">
              <a:lnSpc>
                <a:spcPct val="90000"/>
              </a:lnSpc>
              <a:spcBef>
                <a:spcPts val="1000"/>
              </a:spcBef>
              <a:spcAft>
                <a:spcPts val="0"/>
              </a:spcAft>
              <a:buClr>
                <a:srgbClr val="000000"/>
              </a:buClr>
              <a:buSzPts val="2000"/>
              <a:buFont typeface="Arial"/>
              <a:buNone/>
            </a:pPr>
            <a:r>
              <a:rPr lang="fr-FR" sz="2000" b="0" i="0" u="none" strike="noStrike" cap="none">
                <a:solidFill>
                  <a:srgbClr val="000091"/>
                </a:solidFill>
                <a:latin typeface="Arial"/>
                <a:ea typeface="Arial"/>
                <a:cs typeface="Arial"/>
                <a:sym typeface="Arial"/>
              </a:rPr>
              <a:t>Créer un événement sur Facebook en quelques clics (1/2)</a:t>
            </a:r>
            <a:endParaRPr sz="2000" b="0" i="0" u="none" strike="noStrike" cap="none">
              <a:solidFill>
                <a:srgbClr val="000091"/>
              </a:solidFill>
              <a:latin typeface="Arial"/>
              <a:ea typeface="Arial"/>
              <a:cs typeface="Arial"/>
              <a:sym typeface="Arial"/>
            </a:endParaRPr>
          </a:p>
        </p:txBody>
      </p:sp>
      <p:pic>
        <p:nvPicPr>
          <p:cNvPr id="413" name="Google Shape;413;g1481ef0df0b_0_13"/>
          <p:cNvPicPr preferRelativeResize="0"/>
          <p:nvPr/>
        </p:nvPicPr>
        <p:blipFill rotWithShape="1">
          <a:blip r:embed="rId3">
            <a:alphaModFix/>
          </a:blip>
          <a:srcRect r="80540"/>
          <a:stretch/>
        </p:blipFill>
        <p:spPr>
          <a:xfrm>
            <a:off x="6355200" y="1726425"/>
            <a:ext cx="1120877" cy="4233724"/>
          </a:xfrm>
          <a:prstGeom prst="rect">
            <a:avLst/>
          </a:prstGeom>
          <a:noFill/>
          <a:ln w="9525" cap="flat" cmpd="sng">
            <a:solidFill>
              <a:srgbClr val="FF8D7E"/>
            </a:solidFill>
            <a:prstDash val="solid"/>
            <a:round/>
            <a:headEnd type="none" w="sm" len="sm"/>
            <a:tailEnd type="none" w="sm" len="sm"/>
          </a:ln>
        </p:spPr>
      </p:pic>
      <p:grpSp>
        <p:nvGrpSpPr>
          <p:cNvPr id="414" name="Google Shape;414;g1481ef0df0b_0_13"/>
          <p:cNvGrpSpPr/>
          <p:nvPr/>
        </p:nvGrpSpPr>
        <p:grpSpPr>
          <a:xfrm>
            <a:off x="415250" y="1726425"/>
            <a:ext cx="2515950" cy="3655324"/>
            <a:chOff x="415250" y="1726425"/>
            <a:chExt cx="2515950" cy="3655324"/>
          </a:xfrm>
        </p:grpSpPr>
        <p:pic>
          <p:nvPicPr>
            <p:cNvPr id="415" name="Google Shape;415;g1481ef0df0b_0_13"/>
            <p:cNvPicPr preferRelativeResize="0"/>
            <p:nvPr/>
          </p:nvPicPr>
          <p:blipFill rotWithShape="1">
            <a:blip r:embed="rId4">
              <a:alphaModFix/>
            </a:blip>
            <a:srcRect/>
            <a:stretch/>
          </p:blipFill>
          <p:spPr>
            <a:xfrm>
              <a:off x="415250" y="1726425"/>
              <a:ext cx="2515950" cy="1910036"/>
            </a:xfrm>
            <a:prstGeom prst="rect">
              <a:avLst/>
            </a:prstGeom>
            <a:noFill/>
            <a:ln w="9525" cap="flat" cmpd="sng">
              <a:solidFill>
                <a:srgbClr val="FF8D7E"/>
              </a:solidFill>
              <a:prstDash val="solid"/>
              <a:round/>
              <a:headEnd type="none" w="sm" len="sm"/>
              <a:tailEnd type="none" w="sm" len="sm"/>
            </a:ln>
          </p:spPr>
        </p:pic>
        <p:pic>
          <p:nvPicPr>
            <p:cNvPr id="416" name="Google Shape;416;g1481ef0df0b_0_13"/>
            <p:cNvPicPr preferRelativeResize="0"/>
            <p:nvPr/>
          </p:nvPicPr>
          <p:blipFill rotWithShape="1">
            <a:blip r:embed="rId5">
              <a:alphaModFix/>
            </a:blip>
            <a:srcRect/>
            <a:stretch/>
          </p:blipFill>
          <p:spPr>
            <a:xfrm>
              <a:off x="415250" y="3497401"/>
              <a:ext cx="2515949" cy="1884348"/>
            </a:xfrm>
            <a:prstGeom prst="rect">
              <a:avLst/>
            </a:prstGeom>
            <a:noFill/>
            <a:ln w="9525" cap="flat" cmpd="sng">
              <a:solidFill>
                <a:srgbClr val="FF8D7E"/>
              </a:solidFill>
              <a:prstDash val="solid"/>
              <a:round/>
              <a:headEnd type="none" w="sm" len="sm"/>
              <a:tailEnd type="none" w="sm" len="sm"/>
            </a:ln>
          </p:spPr>
        </p:pic>
        <p:sp>
          <p:nvSpPr>
            <p:cNvPr id="417" name="Google Shape;417;g1481ef0df0b_0_13"/>
            <p:cNvSpPr/>
            <p:nvPr/>
          </p:nvSpPr>
          <p:spPr>
            <a:xfrm>
              <a:off x="2323100" y="4746475"/>
              <a:ext cx="330900" cy="330000"/>
            </a:xfrm>
            <a:prstGeom prst="ellipse">
              <a:avLst/>
            </a:prstGeom>
            <a:solidFill>
              <a:srgbClr val="263375"/>
            </a:solidFill>
            <a:ln w="9525" cap="flat" cmpd="sng">
              <a:solidFill>
                <a:srgbClr val="FF8D7E"/>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1</a:t>
              </a:r>
              <a:endParaRPr sz="1400" b="1" i="0" u="none" strike="noStrike" cap="none">
                <a:solidFill>
                  <a:srgbClr val="FFFFFF"/>
                </a:solidFill>
                <a:latin typeface="Arial"/>
                <a:ea typeface="Arial"/>
                <a:cs typeface="Arial"/>
                <a:sym typeface="Arial"/>
              </a:endParaRPr>
            </a:p>
          </p:txBody>
        </p:sp>
        <p:sp>
          <p:nvSpPr>
            <p:cNvPr id="418" name="Google Shape;418;g1481ef0df0b_0_13"/>
            <p:cNvSpPr/>
            <p:nvPr/>
          </p:nvSpPr>
          <p:spPr>
            <a:xfrm>
              <a:off x="2323100" y="3064200"/>
              <a:ext cx="608100" cy="164700"/>
            </a:xfrm>
            <a:prstGeom prst="rect">
              <a:avLst/>
            </a:prstGeom>
            <a:no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g1481ef0df0b_0_13"/>
            <p:cNvSpPr/>
            <p:nvPr/>
          </p:nvSpPr>
          <p:spPr>
            <a:xfrm>
              <a:off x="644450" y="2863600"/>
              <a:ext cx="258000" cy="164700"/>
            </a:xfrm>
            <a:prstGeom prst="rect">
              <a:avLst/>
            </a:prstGeom>
            <a:no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20" name="Google Shape;420;g1481ef0df0b_0_13"/>
          <p:cNvSpPr txBox="1"/>
          <p:nvPr/>
        </p:nvSpPr>
        <p:spPr>
          <a:xfrm>
            <a:off x="421742" y="5268375"/>
            <a:ext cx="2516100" cy="7389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1000"/>
              </a:spcAft>
              <a:buClr>
                <a:srgbClr val="000000"/>
              </a:buClr>
              <a:buSzPts val="1000"/>
              <a:buFont typeface="Arial"/>
              <a:buNone/>
            </a:pPr>
            <a:r>
              <a:rPr lang="fr-FR" sz="1000" b="1" i="0" u="none" strike="noStrike" cap="none" dirty="0">
                <a:solidFill>
                  <a:srgbClr val="000091"/>
                </a:solidFill>
                <a:latin typeface="Arial"/>
                <a:ea typeface="Arial"/>
                <a:cs typeface="Arial"/>
                <a:sym typeface="Arial"/>
              </a:rPr>
              <a:t>1.Cliquez sur “Evénement”</a:t>
            </a:r>
            <a:r>
              <a:rPr lang="fr-FR" sz="1000" b="0" i="0" u="none" strike="noStrike" cap="none" dirty="0">
                <a:solidFill>
                  <a:srgbClr val="000091"/>
                </a:solidFill>
                <a:latin typeface="Arial"/>
                <a:ea typeface="Arial"/>
                <a:cs typeface="Arial"/>
                <a:sym typeface="Arial"/>
              </a:rPr>
              <a:t>, sur la page d’accueil de votre page, puis créer un événement et sélectionnez “En personne - Retrouvez-vous à un endroit précis”</a:t>
            </a:r>
            <a:endParaRPr sz="800" b="0" i="0" u="none" strike="noStrike" cap="none" dirty="0">
              <a:solidFill>
                <a:srgbClr val="000000"/>
              </a:solidFill>
              <a:latin typeface="Arial"/>
              <a:ea typeface="Arial"/>
              <a:cs typeface="Arial"/>
              <a:sym typeface="Arial"/>
            </a:endParaRPr>
          </a:p>
        </p:txBody>
      </p:sp>
      <p:sp>
        <p:nvSpPr>
          <p:cNvPr id="421" name="Google Shape;421;g1481ef0df0b_0_13"/>
          <p:cNvSpPr/>
          <p:nvPr/>
        </p:nvSpPr>
        <p:spPr>
          <a:xfrm>
            <a:off x="7235200" y="1776600"/>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2</a:t>
            </a:r>
            <a:endParaRPr sz="1400" b="1" i="0" u="none" strike="noStrike" cap="none">
              <a:solidFill>
                <a:srgbClr val="FFFFFF"/>
              </a:solidFill>
              <a:latin typeface="Arial"/>
              <a:ea typeface="Arial"/>
              <a:cs typeface="Arial"/>
              <a:sym typeface="Arial"/>
            </a:endParaRPr>
          </a:p>
        </p:txBody>
      </p:sp>
      <p:sp>
        <p:nvSpPr>
          <p:cNvPr id="422" name="Google Shape;422;g1481ef0df0b_0_13"/>
          <p:cNvSpPr txBox="1"/>
          <p:nvPr/>
        </p:nvSpPr>
        <p:spPr>
          <a:xfrm>
            <a:off x="3750375" y="1741900"/>
            <a:ext cx="2476500" cy="40785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rgbClr val="000000"/>
              </a:buClr>
              <a:buSzPts val="900"/>
              <a:buFont typeface="Arial"/>
              <a:buNone/>
            </a:pPr>
            <a:r>
              <a:rPr lang="fr-FR" sz="900" b="1" i="0" u="none" strike="noStrike" cap="none" dirty="0">
                <a:solidFill>
                  <a:srgbClr val="000091"/>
                </a:solidFill>
                <a:latin typeface="Arial"/>
                <a:ea typeface="Arial"/>
                <a:cs typeface="Arial"/>
                <a:sym typeface="Arial"/>
              </a:rPr>
              <a:t>2. Remplissez les détails de l’événement : </a:t>
            </a:r>
            <a:endParaRPr sz="900" b="1" i="0" u="none" strike="noStrike" cap="none" dirty="0">
              <a:solidFill>
                <a:srgbClr val="000091"/>
              </a:solidFill>
              <a:latin typeface="Arial"/>
              <a:ea typeface="Arial"/>
              <a:cs typeface="Arial"/>
              <a:sym typeface="Arial"/>
            </a:endParaRPr>
          </a:p>
          <a:p>
            <a:pPr marL="457200" marR="0" lvl="0" indent="-285750" algn="l" rtl="0">
              <a:lnSpc>
                <a:spcPct val="90000"/>
              </a:lnSpc>
              <a:spcBef>
                <a:spcPts val="1000"/>
              </a:spcBef>
              <a:spcAft>
                <a:spcPts val="0"/>
              </a:spcAft>
              <a:buClr>
                <a:srgbClr val="000091"/>
              </a:buClr>
              <a:buSzPts val="900"/>
              <a:buFont typeface="Arial"/>
              <a:buChar char="-"/>
            </a:pPr>
            <a:r>
              <a:rPr lang="fr-FR" sz="900" b="1" i="0" u="none" strike="noStrike" cap="none" dirty="0">
                <a:solidFill>
                  <a:srgbClr val="000091"/>
                </a:solidFill>
                <a:latin typeface="Arial"/>
                <a:ea typeface="Arial"/>
                <a:cs typeface="Arial"/>
                <a:sym typeface="Arial"/>
              </a:rPr>
              <a:t>Un nom </a:t>
            </a:r>
            <a:r>
              <a:rPr lang="fr-FR" sz="900" b="0" i="0" u="none" strike="noStrike" cap="none" dirty="0">
                <a:solidFill>
                  <a:srgbClr val="000091"/>
                </a:solidFill>
                <a:latin typeface="Arial"/>
                <a:ea typeface="Arial"/>
                <a:cs typeface="Arial"/>
                <a:sym typeface="Arial"/>
              </a:rPr>
              <a:t>: nous vous préconisons d’utiliser la nature de l’événement suivi du nom de votre France services. Exemple : Atelier création de CV de la France services PP ou Portes ouvertes de la France services PP </a:t>
            </a:r>
            <a:endParaRPr sz="900" b="0" i="0" u="none" strike="noStrike" cap="none" dirty="0">
              <a:solidFill>
                <a:srgbClr val="00009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900"/>
              <a:buFont typeface="Arial"/>
              <a:buNone/>
            </a:pPr>
            <a:endParaRPr sz="900" b="0" i="0" u="none" strike="noStrike" cap="none" dirty="0">
              <a:solidFill>
                <a:srgbClr val="000091"/>
              </a:solidFill>
              <a:latin typeface="Arial"/>
              <a:ea typeface="Arial"/>
              <a:cs typeface="Arial"/>
              <a:sym typeface="Arial"/>
            </a:endParaRPr>
          </a:p>
          <a:p>
            <a:pPr marL="457200" marR="0" lvl="0" indent="-285750" algn="l" rtl="0">
              <a:lnSpc>
                <a:spcPct val="90000"/>
              </a:lnSpc>
              <a:spcBef>
                <a:spcPts val="1000"/>
              </a:spcBef>
              <a:spcAft>
                <a:spcPts val="0"/>
              </a:spcAft>
              <a:buClr>
                <a:srgbClr val="000091"/>
              </a:buClr>
              <a:buSzPts val="900"/>
              <a:buFont typeface="Arial"/>
              <a:buChar char="-"/>
            </a:pPr>
            <a:r>
              <a:rPr lang="fr-FR" sz="900" b="1" i="0" u="none" strike="noStrike" cap="none" dirty="0">
                <a:solidFill>
                  <a:srgbClr val="000091"/>
                </a:solidFill>
                <a:latin typeface="Arial"/>
                <a:ea typeface="Arial"/>
                <a:cs typeface="Arial"/>
                <a:sym typeface="Arial"/>
              </a:rPr>
              <a:t>Les dates et heures de début et de fin de l'événement</a:t>
            </a:r>
            <a:r>
              <a:rPr lang="fr-FR" sz="900" b="0" i="0" u="none" strike="noStrike" cap="none" dirty="0">
                <a:solidFill>
                  <a:srgbClr val="000091"/>
                </a:solidFill>
                <a:latin typeface="Arial"/>
                <a:ea typeface="Arial"/>
                <a:cs typeface="Arial"/>
                <a:sym typeface="Arial"/>
              </a:rPr>
              <a:t> : vous pouvez également paramétrer un événement récurrent</a:t>
            </a:r>
            <a:endParaRPr sz="900" b="0" i="0" u="none" strike="noStrike" cap="none" dirty="0">
              <a:solidFill>
                <a:srgbClr val="00009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900"/>
              <a:buFont typeface="Arial"/>
              <a:buNone/>
            </a:pPr>
            <a:endParaRPr sz="900" b="0" i="0" u="none" strike="noStrike" cap="none" dirty="0">
              <a:solidFill>
                <a:srgbClr val="000091"/>
              </a:solidFill>
              <a:latin typeface="Arial"/>
              <a:ea typeface="Arial"/>
              <a:cs typeface="Arial"/>
              <a:sym typeface="Arial"/>
            </a:endParaRPr>
          </a:p>
          <a:p>
            <a:pPr marL="457200" marR="0" lvl="0" indent="-285750" algn="l" rtl="0">
              <a:lnSpc>
                <a:spcPct val="90000"/>
              </a:lnSpc>
              <a:spcBef>
                <a:spcPts val="1000"/>
              </a:spcBef>
              <a:spcAft>
                <a:spcPts val="0"/>
              </a:spcAft>
              <a:buClr>
                <a:srgbClr val="000091"/>
              </a:buClr>
              <a:buSzPts val="900"/>
              <a:buFont typeface="Arial"/>
              <a:buChar char="-"/>
            </a:pPr>
            <a:r>
              <a:rPr lang="fr-FR" sz="900" b="1" i="0" u="none" strike="noStrike" cap="none" dirty="0">
                <a:solidFill>
                  <a:srgbClr val="000091"/>
                </a:solidFill>
                <a:latin typeface="Arial"/>
                <a:ea typeface="Arial"/>
                <a:cs typeface="Arial"/>
                <a:sym typeface="Arial"/>
              </a:rPr>
              <a:t>Une description personnalisée et accessible</a:t>
            </a:r>
            <a:r>
              <a:rPr lang="fr-FR" sz="900" b="0" i="0" u="none" strike="noStrike" cap="none" dirty="0">
                <a:solidFill>
                  <a:srgbClr val="000091"/>
                </a:solidFill>
                <a:latin typeface="Arial"/>
                <a:ea typeface="Arial"/>
                <a:cs typeface="Arial"/>
                <a:sym typeface="Arial"/>
              </a:rPr>
              <a:t> à votre public : idéalement il faut qu’il soit descriptif et qu’il reprennent toutes les informations pratiques comme les modalités d’inscription par exemple </a:t>
            </a:r>
            <a:endParaRPr sz="900" b="0" i="0" u="none" strike="noStrike" cap="none" dirty="0">
              <a:solidFill>
                <a:srgbClr val="000091"/>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900"/>
              <a:buFont typeface="Arial"/>
              <a:buNone/>
            </a:pPr>
            <a:endParaRPr sz="900" b="0" i="0" u="none" strike="noStrike" cap="none" dirty="0">
              <a:solidFill>
                <a:srgbClr val="000091"/>
              </a:solidFill>
              <a:latin typeface="Arial"/>
              <a:ea typeface="Arial"/>
              <a:cs typeface="Arial"/>
              <a:sym typeface="Arial"/>
            </a:endParaRPr>
          </a:p>
          <a:p>
            <a:pPr marL="457200" marR="0" lvl="0" indent="-285750" algn="l" rtl="0">
              <a:lnSpc>
                <a:spcPct val="90000"/>
              </a:lnSpc>
              <a:spcBef>
                <a:spcPts val="1000"/>
              </a:spcBef>
              <a:spcAft>
                <a:spcPts val="0"/>
              </a:spcAft>
              <a:buClr>
                <a:srgbClr val="000091"/>
              </a:buClr>
              <a:buSzPts val="900"/>
              <a:buFont typeface="Arial"/>
              <a:buChar char="-"/>
            </a:pPr>
            <a:r>
              <a:rPr lang="fr-FR" sz="900" b="1" i="0" u="none" strike="noStrike" cap="none" dirty="0">
                <a:solidFill>
                  <a:srgbClr val="000091"/>
                </a:solidFill>
                <a:latin typeface="Arial"/>
                <a:ea typeface="Arial"/>
                <a:cs typeface="Arial"/>
                <a:sym typeface="Arial"/>
              </a:rPr>
              <a:t>La catégorie de l’événement</a:t>
            </a:r>
            <a:endParaRPr sz="900" b="0" i="0" u="none" strike="noStrike" cap="none" dirty="0">
              <a:solidFill>
                <a:srgbClr val="000091"/>
              </a:solidFill>
              <a:latin typeface="Arial"/>
              <a:ea typeface="Arial"/>
              <a:cs typeface="Arial"/>
              <a:sym typeface="Arial"/>
            </a:endParaRPr>
          </a:p>
          <a:p>
            <a:pPr marL="0" marR="0" lvl="0" indent="0" algn="l" rtl="0">
              <a:lnSpc>
                <a:spcPct val="90000"/>
              </a:lnSpc>
              <a:spcBef>
                <a:spcPts val="1000"/>
              </a:spcBef>
              <a:spcAft>
                <a:spcPts val="1000"/>
              </a:spcAft>
              <a:buClr>
                <a:srgbClr val="000000"/>
              </a:buClr>
              <a:buSzPts val="900"/>
              <a:buFont typeface="Arial"/>
              <a:buNone/>
            </a:pPr>
            <a:r>
              <a:rPr lang="fr-FR" sz="900" b="0" i="0" u="none" strike="noStrike" cap="none" dirty="0">
                <a:solidFill>
                  <a:srgbClr val="000091"/>
                </a:solidFill>
                <a:latin typeface="Arial"/>
                <a:ea typeface="Arial"/>
                <a:cs typeface="Arial"/>
                <a:sym typeface="Arial"/>
              </a:rPr>
              <a:t>Puis passez à la page suivante </a:t>
            </a:r>
            <a:endParaRPr sz="900" b="0" i="0" u="none" strike="noStrike" cap="none" dirty="0">
              <a:solidFill>
                <a:srgbClr val="000091"/>
              </a:solidFill>
              <a:latin typeface="Arial"/>
              <a:ea typeface="Arial"/>
              <a:cs typeface="Arial"/>
              <a:sym typeface="Arial"/>
            </a:endParaRPr>
          </a:p>
        </p:txBody>
      </p:sp>
      <p:pic>
        <p:nvPicPr>
          <p:cNvPr id="423" name="Google Shape;423;g1481ef0df0b_0_13"/>
          <p:cNvPicPr preferRelativeResize="0"/>
          <p:nvPr/>
        </p:nvPicPr>
        <p:blipFill rotWithShape="1">
          <a:blip r:embed="rId3">
            <a:alphaModFix/>
          </a:blip>
          <a:srcRect l="45610"/>
          <a:stretch/>
        </p:blipFill>
        <p:spPr>
          <a:xfrm>
            <a:off x="8945625" y="1735663"/>
            <a:ext cx="2506023" cy="3386675"/>
          </a:xfrm>
          <a:prstGeom prst="rect">
            <a:avLst/>
          </a:prstGeom>
          <a:noFill/>
          <a:ln w="9525" cap="flat" cmpd="sng">
            <a:solidFill>
              <a:srgbClr val="FF8D7E"/>
            </a:solidFill>
            <a:prstDash val="solid"/>
            <a:round/>
            <a:headEnd type="none" w="sm" len="sm"/>
            <a:tailEnd type="none" w="sm" len="sm"/>
          </a:ln>
        </p:spPr>
      </p:pic>
      <p:sp>
        <p:nvSpPr>
          <p:cNvPr id="424" name="Google Shape;424;g1481ef0df0b_0_13"/>
          <p:cNvSpPr/>
          <p:nvPr/>
        </p:nvSpPr>
        <p:spPr>
          <a:xfrm>
            <a:off x="11317575" y="1906725"/>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3</a:t>
            </a:r>
            <a:endParaRPr sz="1400" b="1" i="0" u="none" strike="noStrike" cap="none">
              <a:solidFill>
                <a:srgbClr val="FFFFFF"/>
              </a:solidFill>
              <a:latin typeface="Arial"/>
              <a:ea typeface="Arial"/>
              <a:cs typeface="Arial"/>
              <a:sym typeface="Arial"/>
            </a:endParaRPr>
          </a:p>
        </p:txBody>
      </p:sp>
      <p:sp>
        <p:nvSpPr>
          <p:cNvPr id="425" name="Google Shape;425;g1481ef0df0b_0_13"/>
          <p:cNvSpPr txBox="1"/>
          <p:nvPr/>
        </p:nvSpPr>
        <p:spPr>
          <a:xfrm>
            <a:off x="8940575" y="5071101"/>
            <a:ext cx="2516100" cy="7389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1000"/>
              </a:spcAft>
              <a:buClr>
                <a:srgbClr val="000000"/>
              </a:buClr>
              <a:buSzPts val="1000"/>
              <a:buFont typeface="Arial"/>
              <a:buNone/>
            </a:pPr>
            <a:r>
              <a:rPr lang="fr-FR" sz="1000" b="0" i="0" u="none" strike="noStrike" cap="none" dirty="0">
                <a:solidFill>
                  <a:srgbClr val="000091"/>
                </a:solidFill>
                <a:latin typeface="Arial"/>
                <a:ea typeface="Arial"/>
                <a:cs typeface="Arial"/>
                <a:sym typeface="Arial"/>
              </a:rPr>
              <a:t>3. Vous avez la possibilité de visualiser le rendu sur un ordinateur ou un téléphone si vous créez un événement depuis votre poste. Il s’affiche à droite de votre écran.</a:t>
            </a:r>
            <a:endParaRPr sz="800" b="0" i="0" u="none" strike="noStrike" cap="none" dirty="0">
              <a:solidFill>
                <a:srgbClr val="000000"/>
              </a:solidFill>
              <a:latin typeface="Arial"/>
              <a:ea typeface="Arial"/>
              <a:cs typeface="Arial"/>
              <a:sym typeface="Arial"/>
            </a:endParaRPr>
          </a:p>
        </p:txBody>
      </p:sp>
      <p:sp>
        <p:nvSpPr>
          <p:cNvPr id="426" name="Google Shape;426;g1481ef0df0b_0_13"/>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9" name="Google Shape;439;g1481ef0df0b_0_24"/>
          <p:cNvPicPr preferRelativeResize="0"/>
          <p:nvPr/>
        </p:nvPicPr>
        <p:blipFill rotWithShape="1">
          <a:blip r:embed="rId3">
            <a:alphaModFix/>
          </a:blip>
          <a:srcRect/>
          <a:stretch/>
        </p:blipFill>
        <p:spPr>
          <a:xfrm>
            <a:off x="5964006" y="1373787"/>
            <a:ext cx="4656545" cy="3228949"/>
          </a:xfrm>
          <a:prstGeom prst="rect">
            <a:avLst/>
          </a:prstGeom>
          <a:noFill/>
          <a:ln>
            <a:noFill/>
          </a:ln>
        </p:spPr>
      </p:pic>
      <p:sp>
        <p:nvSpPr>
          <p:cNvPr id="432" name="Google Shape;432;g1481ef0df0b_0_24"/>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18</a:t>
            </a:fld>
            <a:endParaRPr/>
          </a:p>
        </p:txBody>
      </p:sp>
      <p:sp>
        <p:nvSpPr>
          <p:cNvPr id="433" name="Google Shape;433;g1481ef0df0b_0_24"/>
          <p:cNvSpPr txBox="1"/>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marR="0" lvl="0" indent="0" algn="l" rtl="0">
              <a:lnSpc>
                <a:spcPct val="90000"/>
              </a:lnSpc>
              <a:spcBef>
                <a:spcPts val="1000"/>
              </a:spcBef>
              <a:spcAft>
                <a:spcPts val="0"/>
              </a:spcAft>
              <a:buClr>
                <a:srgbClr val="000000"/>
              </a:buClr>
              <a:buSzPts val="2000"/>
              <a:buFont typeface="Arial"/>
              <a:buNone/>
            </a:pPr>
            <a:r>
              <a:rPr lang="fr-FR" sz="2000" b="0" i="0" u="none" strike="noStrike" cap="none" dirty="0">
                <a:solidFill>
                  <a:schemeClr val="accent6"/>
                </a:solidFill>
                <a:latin typeface="Arial"/>
                <a:ea typeface="Arial"/>
                <a:cs typeface="Arial"/>
                <a:sym typeface="Arial"/>
              </a:rPr>
              <a:t>Créer un événement sur Facebook en quelques clics (2/2)</a:t>
            </a:r>
            <a:endParaRPr sz="2000" b="0" i="0" u="none" strike="noStrike" cap="none" dirty="0">
              <a:solidFill>
                <a:srgbClr val="000091"/>
              </a:solidFill>
              <a:latin typeface="Arial"/>
              <a:ea typeface="Arial"/>
              <a:cs typeface="Arial"/>
              <a:sym typeface="Arial"/>
            </a:endParaRPr>
          </a:p>
        </p:txBody>
      </p:sp>
      <p:pic>
        <p:nvPicPr>
          <p:cNvPr id="434" name="Google Shape;434;g1481ef0df0b_0_24"/>
          <p:cNvPicPr preferRelativeResize="0"/>
          <p:nvPr/>
        </p:nvPicPr>
        <p:blipFill rotWithShape="1">
          <a:blip r:embed="rId4">
            <a:alphaModFix/>
          </a:blip>
          <a:srcRect t="15107" r="-795" b="14854"/>
          <a:stretch/>
        </p:blipFill>
        <p:spPr>
          <a:xfrm>
            <a:off x="576438" y="1729413"/>
            <a:ext cx="2193575" cy="1141492"/>
          </a:xfrm>
          <a:prstGeom prst="rect">
            <a:avLst/>
          </a:prstGeom>
          <a:noFill/>
          <a:ln>
            <a:noFill/>
          </a:ln>
        </p:spPr>
      </p:pic>
      <p:pic>
        <p:nvPicPr>
          <p:cNvPr id="435" name="Google Shape;435;g1481ef0df0b_0_24"/>
          <p:cNvPicPr preferRelativeResize="0"/>
          <p:nvPr/>
        </p:nvPicPr>
        <p:blipFill rotWithShape="1">
          <a:blip r:embed="rId5">
            <a:alphaModFix/>
          </a:blip>
          <a:srcRect l="793" t="6632" b="8333"/>
          <a:stretch/>
        </p:blipFill>
        <p:spPr>
          <a:xfrm>
            <a:off x="614658" y="2858240"/>
            <a:ext cx="2117134" cy="2821623"/>
          </a:xfrm>
          <a:prstGeom prst="rect">
            <a:avLst/>
          </a:prstGeom>
          <a:noFill/>
          <a:ln>
            <a:noFill/>
          </a:ln>
        </p:spPr>
      </p:pic>
      <p:sp>
        <p:nvSpPr>
          <p:cNvPr id="436" name="Google Shape;436;g1481ef0df0b_0_24"/>
          <p:cNvSpPr/>
          <p:nvPr/>
        </p:nvSpPr>
        <p:spPr>
          <a:xfrm>
            <a:off x="984825" y="1620100"/>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4</a:t>
            </a:r>
            <a:endParaRPr sz="1400" b="1" i="0" u="none" strike="noStrike" cap="none">
              <a:solidFill>
                <a:srgbClr val="FFFFFF"/>
              </a:solidFill>
              <a:latin typeface="Arial"/>
              <a:ea typeface="Arial"/>
              <a:cs typeface="Arial"/>
              <a:sym typeface="Arial"/>
            </a:endParaRPr>
          </a:p>
        </p:txBody>
      </p:sp>
      <p:sp>
        <p:nvSpPr>
          <p:cNvPr id="437" name="Google Shape;437;g1481ef0df0b_0_24"/>
          <p:cNvSpPr/>
          <p:nvPr/>
        </p:nvSpPr>
        <p:spPr>
          <a:xfrm>
            <a:off x="2642000" y="2778300"/>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5</a:t>
            </a:r>
            <a:endParaRPr sz="1400" b="1" i="0" u="none" strike="noStrike" cap="none">
              <a:solidFill>
                <a:srgbClr val="FFFFFF"/>
              </a:solidFill>
              <a:latin typeface="Arial"/>
              <a:ea typeface="Arial"/>
              <a:cs typeface="Arial"/>
              <a:sym typeface="Arial"/>
            </a:endParaRPr>
          </a:p>
        </p:txBody>
      </p:sp>
      <p:sp>
        <p:nvSpPr>
          <p:cNvPr id="438" name="Google Shape;438;g1481ef0df0b_0_24"/>
          <p:cNvSpPr txBox="1"/>
          <p:nvPr/>
        </p:nvSpPr>
        <p:spPr>
          <a:xfrm>
            <a:off x="3116525" y="1620100"/>
            <a:ext cx="2564100" cy="8772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1000"/>
              </a:spcAft>
              <a:buClr>
                <a:srgbClr val="000000"/>
              </a:buClr>
              <a:buSzPts val="1000"/>
              <a:buFont typeface="Arial"/>
              <a:buNone/>
            </a:pPr>
            <a:r>
              <a:rPr lang="fr-FR" sz="1000" b="1" i="0" u="none" strike="noStrike" cap="none">
                <a:solidFill>
                  <a:srgbClr val="000091"/>
                </a:solidFill>
                <a:latin typeface="Arial"/>
                <a:ea typeface="Arial"/>
                <a:cs typeface="Arial"/>
                <a:sym typeface="Arial"/>
              </a:rPr>
              <a:t>4. Mentionnez le lieu de l’événement : </a:t>
            </a:r>
            <a:r>
              <a:rPr lang="fr-FR" sz="1000" b="0" i="0" u="none" strike="noStrike" cap="none">
                <a:solidFill>
                  <a:srgbClr val="000091"/>
                </a:solidFill>
                <a:latin typeface="Arial"/>
                <a:ea typeface="Arial"/>
                <a:cs typeface="Arial"/>
                <a:sym typeface="Arial"/>
              </a:rPr>
              <a:t>si vous ne trouvez pas votre France services dans les suggestions du menu déroulant, nous vous suggérons de renseigner l’adresse exacte </a:t>
            </a:r>
            <a:endParaRPr sz="800" b="0" i="0" u="none" strike="noStrike" cap="none">
              <a:solidFill>
                <a:srgbClr val="000000"/>
              </a:solidFill>
              <a:latin typeface="Arial"/>
              <a:ea typeface="Arial"/>
              <a:cs typeface="Arial"/>
              <a:sym typeface="Arial"/>
            </a:endParaRPr>
          </a:p>
        </p:txBody>
      </p:sp>
      <p:sp>
        <p:nvSpPr>
          <p:cNvPr id="440" name="Google Shape;440;g1481ef0df0b_0_24"/>
          <p:cNvSpPr txBox="1"/>
          <p:nvPr/>
        </p:nvSpPr>
        <p:spPr>
          <a:xfrm>
            <a:off x="3116525" y="2708875"/>
            <a:ext cx="2642700" cy="3467586"/>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rgbClr val="000000"/>
              </a:buClr>
              <a:buSzPts val="1000"/>
              <a:buFont typeface="Arial"/>
              <a:buNone/>
            </a:pPr>
            <a:r>
              <a:rPr lang="fr-FR" sz="1000" b="1" i="0" u="none" strike="noStrike" cap="none" dirty="0">
                <a:solidFill>
                  <a:srgbClr val="000091"/>
                </a:solidFill>
                <a:latin typeface="Arial"/>
                <a:ea typeface="Arial"/>
                <a:cs typeface="Arial"/>
                <a:sym typeface="Arial"/>
              </a:rPr>
              <a:t>5. Détaillez les paramètres de l’événement </a:t>
            </a:r>
            <a:endParaRPr sz="1000" b="0" i="0" u="none" strike="noStrike" cap="none" dirty="0">
              <a:solidFill>
                <a:srgbClr val="000091"/>
              </a:solidFill>
              <a:latin typeface="Arial"/>
              <a:ea typeface="Arial"/>
              <a:cs typeface="Arial"/>
              <a:sym typeface="Arial"/>
            </a:endParaRPr>
          </a:p>
          <a:p>
            <a:pPr marL="457200" marR="0" lvl="0" indent="-292100" algn="l" rtl="0">
              <a:lnSpc>
                <a:spcPct val="90000"/>
              </a:lnSpc>
              <a:spcBef>
                <a:spcPts val="1000"/>
              </a:spcBef>
              <a:spcAft>
                <a:spcPts val="0"/>
              </a:spcAft>
              <a:buClr>
                <a:srgbClr val="000091"/>
              </a:buClr>
              <a:buSzPts val="1000"/>
              <a:buFont typeface="Arial"/>
              <a:buChar char="-"/>
            </a:pPr>
            <a:r>
              <a:rPr lang="fr-FR" sz="1000" b="0" i="0" u="none" strike="noStrike" cap="none" dirty="0">
                <a:solidFill>
                  <a:srgbClr val="000091"/>
                </a:solidFill>
                <a:latin typeface="Arial"/>
                <a:ea typeface="Arial"/>
                <a:cs typeface="Arial"/>
                <a:sym typeface="Arial"/>
              </a:rPr>
              <a:t>Vous pouvez ajouter des co-organisateurs: votre structure porteuse si elle a une page ou les comptes personnels des conseillers</a:t>
            </a:r>
            <a:endParaRPr sz="1000" b="0" i="0" u="none" strike="noStrike" cap="none" dirty="0">
              <a:solidFill>
                <a:srgbClr val="000091"/>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1000"/>
              <a:buFont typeface="Arial"/>
              <a:buNone/>
            </a:pPr>
            <a:r>
              <a:rPr lang="fr-FR" sz="1000" b="0" i="0" u="none" strike="noStrike" cap="none" dirty="0">
                <a:solidFill>
                  <a:srgbClr val="000091"/>
                </a:solidFill>
                <a:latin typeface="Arial"/>
                <a:ea typeface="Arial"/>
                <a:cs typeface="Arial"/>
                <a:sym typeface="Arial"/>
              </a:rPr>
              <a:t> </a:t>
            </a:r>
            <a:endParaRPr sz="1000" b="0" i="0" u="none" strike="noStrike" cap="none" dirty="0">
              <a:solidFill>
                <a:srgbClr val="000091"/>
              </a:solidFill>
              <a:latin typeface="Arial"/>
              <a:ea typeface="Arial"/>
              <a:cs typeface="Arial"/>
              <a:sym typeface="Arial"/>
            </a:endParaRPr>
          </a:p>
          <a:p>
            <a:pPr marL="457200" marR="0" lvl="0" indent="-292100" algn="l" rtl="0">
              <a:lnSpc>
                <a:spcPct val="90000"/>
              </a:lnSpc>
              <a:spcBef>
                <a:spcPts val="1000"/>
              </a:spcBef>
              <a:spcAft>
                <a:spcPts val="0"/>
              </a:spcAft>
              <a:buClr>
                <a:srgbClr val="000091"/>
              </a:buClr>
              <a:buSzPts val="1000"/>
              <a:buFont typeface="Arial"/>
              <a:buChar char="-"/>
            </a:pPr>
            <a:r>
              <a:rPr lang="fr-FR" sz="1000" b="0" i="0" u="none" strike="noStrike" cap="none" dirty="0">
                <a:solidFill>
                  <a:srgbClr val="000091"/>
                </a:solidFill>
                <a:latin typeface="Arial"/>
                <a:ea typeface="Arial"/>
                <a:cs typeface="Arial"/>
                <a:sym typeface="Arial"/>
              </a:rPr>
              <a:t>Et ajouter vos préférences d’option </a:t>
            </a:r>
            <a:endParaRPr sz="1000" b="0" i="0" u="none" strike="noStrike" cap="none" dirty="0">
              <a:solidFill>
                <a:srgbClr val="000091"/>
              </a:solidFill>
              <a:latin typeface="Arial"/>
              <a:ea typeface="Arial"/>
              <a:cs typeface="Arial"/>
              <a:sym typeface="Arial"/>
            </a:endParaRPr>
          </a:p>
          <a:p>
            <a:pPr marL="914400" marR="0" lvl="1" indent="-292100" algn="l" rtl="0">
              <a:lnSpc>
                <a:spcPct val="90000"/>
              </a:lnSpc>
              <a:spcBef>
                <a:spcPts val="0"/>
              </a:spcBef>
              <a:spcAft>
                <a:spcPts val="0"/>
              </a:spcAft>
              <a:buClr>
                <a:srgbClr val="000091"/>
              </a:buClr>
              <a:buSzPts val="1000"/>
              <a:buFont typeface="Arial"/>
              <a:buChar char="-"/>
            </a:pPr>
            <a:r>
              <a:rPr lang="fr-FR" sz="1000" b="0" i="0" u="none" strike="noStrike" cap="none" dirty="0">
                <a:solidFill>
                  <a:srgbClr val="000091"/>
                </a:solidFill>
                <a:latin typeface="Arial"/>
                <a:ea typeface="Arial"/>
                <a:cs typeface="Arial"/>
                <a:sym typeface="Arial"/>
              </a:rPr>
              <a:t>Afficher ou pas la liste des invités </a:t>
            </a:r>
            <a:endParaRPr sz="1000" b="0" i="0" u="none" strike="noStrike" cap="none" dirty="0">
              <a:solidFill>
                <a:srgbClr val="000091"/>
              </a:solidFill>
              <a:latin typeface="Arial"/>
              <a:ea typeface="Arial"/>
              <a:cs typeface="Arial"/>
              <a:sym typeface="Arial"/>
            </a:endParaRPr>
          </a:p>
          <a:p>
            <a:pPr marL="914400" marR="0" lvl="1" indent="-292100" algn="l" rtl="0">
              <a:lnSpc>
                <a:spcPct val="90000"/>
              </a:lnSpc>
              <a:spcBef>
                <a:spcPts val="0"/>
              </a:spcBef>
              <a:spcAft>
                <a:spcPts val="0"/>
              </a:spcAft>
              <a:buClr>
                <a:srgbClr val="000091"/>
              </a:buClr>
              <a:buSzPts val="1000"/>
              <a:buFont typeface="Arial"/>
              <a:buChar char="-"/>
            </a:pPr>
            <a:r>
              <a:rPr lang="fr-FR" sz="1000" b="0" i="0" u="none" strike="noStrike" cap="none" dirty="0">
                <a:solidFill>
                  <a:srgbClr val="000091"/>
                </a:solidFill>
                <a:latin typeface="Arial"/>
                <a:ea typeface="Arial"/>
                <a:cs typeface="Arial"/>
                <a:sym typeface="Arial"/>
              </a:rPr>
              <a:t>Autoriser ou pas les internautes à publier sur la page de l’événement / vous pouvez également demander à approuver les publications avant qu’ils soient rendus public</a:t>
            </a:r>
            <a:endParaRPr sz="1000" b="0" i="0" u="none" strike="noStrike" cap="none" dirty="0">
              <a:solidFill>
                <a:srgbClr val="000091"/>
              </a:solidFill>
              <a:latin typeface="Arial"/>
              <a:ea typeface="Arial"/>
              <a:cs typeface="Arial"/>
              <a:sym typeface="Arial"/>
            </a:endParaRPr>
          </a:p>
          <a:p>
            <a:pPr marL="914400" marR="0" lvl="1" indent="-292100" algn="l" rtl="0">
              <a:lnSpc>
                <a:spcPct val="90000"/>
              </a:lnSpc>
              <a:spcBef>
                <a:spcPts val="0"/>
              </a:spcBef>
              <a:spcAft>
                <a:spcPts val="0"/>
              </a:spcAft>
              <a:buClr>
                <a:srgbClr val="000091"/>
              </a:buClr>
              <a:buSzPts val="1000"/>
              <a:buFont typeface="Arial"/>
              <a:buChar char="-"/>
            </a:pPr>
            <a:r>
              <a:rPr lang="fr-FR" sz="1000" b="0" i="0" u="none" strike="noStrike" cap="none" dirty="0">
                <a:solidFill>
                  <a:srgbClr val="000091"/>
                </a:solidFill>
                <a:latin typeface="Arial"/>
                <a:ea typeface="Arial"/>
                <a:cs typeface="Arial"/>
                <a:sym typeface="Arial"/>
              </a:rPr>
              <a:t>Permettre aux internautes de vous poser des questions via Messenger</a:t>
            </a:r>
            <a:endParaRPr sz="1000" b="0" i="0" u="none" strike="noStrike" cap="none" dirty="0">
              <a:solidFill>
                <a:srgbClr val="000091"/>
              </a:solidFill>
              <a:latin typeface="Arial"/>
              <a:ea typeface="Arial"/>
              <a:cs typeface="Arial"/>
              <a:sym typeface="Arial"/>
            </a:endParaRPr>
          </a:p>
        </p:txBody>
      </p:sp>
      <p:sp>
        <p:nvSpPr>
          <p:cNvPr id="441" name="Google Shape;441;g1481ef0df0b_0_24"/>
          <p:cNvSpPr/>
          <p:nvPr/>
        </p:nvSpPr>
        <p:spPr>
          <a:xfrm>
            <a:off x="8853950" y="3007500"/>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6</a:t>
            </a:r>
            <a:endParaRPr sz="1400" b="1" i="0" u="none" strike="noStrike" cap="none">
              <a:solidFill>
                <a:srgbClr val="FFFFFF"/>
              </a:solidFill>
              <a:latin typeface="Arial"/>
              <a:ea typeface="Arial"/>
              <a:cs typeface="Arial"/>
              <a:sym typeface="Arial"/>
            </a:endParaRPr>
          </a:p>
        </p:txBody>
      </p:sp>
      <p:sp>
        <p:nvSpPr>
          <p:cNvPr id="442" name="Google Shape;442;g1481ef0df0b_0_24"/>
          <p:cNvSpPr/>
          <p:nvPr/>
        </p:nvSpPr>
        <p:spPr>
          <a:xfrm>
            <a:off x="8431000" y="4019950"/>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7</a:t>
            </a:r>
            <a:endParaRPr sz="1400" b="1" i="0" u="none" strike="noStrike" cap="none">
              <a:solidFill>
                <a:srgbClr val="FFFFFF"/>
              </a:solidFill>
              <a:latin typeface="Arial"/>
              <a:ea typeface="Arial"/>
              <a:cs typeface="Arial"/>
              <a:sym typeface="Arial"/>
            </a:endParaRPr>
          </a:p>
        </p:txBody>
      </p:sp>
      <p:sp>
        <p:nvSpPr>
          <p:cNvPr id="443" name="Google Shape;443;g1481ef0df0b_0_24"/>
          <p:cNvSpPr/>
          <p:nvPr/>
        </p:nvSpPr>
        <p:spPr>
          <a:xfrm>
            <a:off x="9931200" y="3108300"/>
            <a:ext cx="330900" cy="3300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8</a:t>
            </a:r>
            <a:endParaRPr sz="1400" b="1" i="0" u="none" strike="noStrike" cap="none">
              <a:solidFill>
                <a:srgbClr val="FFFFFF"/>
              </a:solidFill>
              <a:latin typeface="Arial"/>
              <a:ea typeface="Arial"/>
              <a:cs typeface="Arial"/>
              <a:sym typeface="Arial"/>
            </a:endParaRPr>
          </a:p>
        </p:txBody>
      </p:sp>
      <p:sp>
        <p:nvSpPr>
          <p:cNvPr id="444" name="Google Shape;444;g1481ef0df0b_0_24"/>
          <p:cNvSpPr txBox="1"/>
          <p:nvPr/>
        </p:nvSpPr>
        <p:spPr>
          <a:xfrm>
            <a:off x="5950775" y="4795325"/>
            <a:ext cx="4683000" cy="11442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rgbClr val="000000"/>
              </a:buClr>
              <a:buSzPts val="1000"/>
              <a:buFont typeface="Arial"/>
              <a:buNone/>
            </a:pPr>
            <a:r>
              <a:rPr lang="fr-FR" sz="1000" b="1" i="0" u="none" strike="noStrike" cap="none">
                <a:solidFill>
                  <a:srgbClr val="000091"/>
                </a:solidFill>
                <a:latin typeface="Arial"/>
                <a:ea typeface="Arial"/>
                <a:cs typeface="Arial"/>
                <a:sym typeface="Arial"/>
              </a:rPr>
              <a:t>6. Invitez des personnes : </a:t>
            </a:r>
            <a:r>
              <a:rPr lang="fr-FR" sz="1000" b="0" i="0" u="none" strike="noStrike" cap="none">
                <a:solidFill>
                  <a:srgbClr val="000091"/>
                </a:solidFill>
                <a:latin typeface="Arial"/>
                <a:ea typeface="Arial"/>
                <a:cs typeface="Arial"/>
                <a:sym typeface="Arial"/>
              </a:rPr>
              <a:t>Maintenant que votre événement est créé, vous pouvez inviter des personnes. Notez que les invitations se feront par le biais de votre compte personnel (ou votre compte factice) et non via la page France services</a:t>
            </a:r>
            <a:endParaRPr sz="1000" b="0" i="0" u="none" strike="noStrike" cap="none">
              <a:solidFill>
                <a:srgbClr val="000091"/>
              </a:solidFill>
              <a:latin typeface="Arial"/>
              <a:ea typeface="Arial"/>
              <a:cs typeface="Arial"/>
              <a:sym typeface="Arial"/>
            </a:endParaRPr>
          </a:p>
          <a:p>
            <a:pPr marL="0" marR="0" lvl="0" indent="0" algn="l" rtl="0">
              <a:lnSpc>
                <a:spcPct val="90000"/>
              </a:lnSpc>
              <a:spcBef>
                <a:spcPts val="1000"/>
              </a:spcBef>
              <a:spcAft>
                <a:spcPts val="1000"/>
              </a:spcAft>
              <a:buClr>
                <a:srgbClr val="000000"/>
              </a:buClr>
              <a:buSzPts val="1000"/>
              <a:buFont typeface="Arial"/>
              <a:buNone/>
            </a:pPr>
            <a:r>
              <a:rPr lang="fr-FR" sz="1000" b="1" i="0" u="none" strike="noStrike" cap="none">
                <a:solidFill>
                  <a:srgbClr val="000091"/>
                </a:solidFill>
                <a:latin typeface="Arial"/>
                <a:ea typeface="Arial"/>
                <a:cs typeface="Arial"/>
                <a:sym typeface="Arial"/>
              </a:rPr>
              <a:t>7. Partagez l’événement </a:t>
            </a:r>
            <a:r>
              <a:rPr lang="fr-FR" sz="1000" b="0" i="0" u="none" strike="noStrike" cap="none">
                <a:solidFill>
                  <a:srgbClr val="000091"/>
                </a:solidFill>
                <a:latin typeface="Arial"/>
                <a:ea typeface="Arial"/>
                <a:cs typeface="Arial"/>
                <a:sym typeface="Arial"/>
              </a:rPr>
              <a:t>: En revanche, vous pouvez partager l’événement via votre page</a:t>
            </a:r>
            <a:endParaRPr sz="1000" b="0" i="0" u="none" strike="noStrike" cap="none">
              <a:solidFill>
                <a:srgbClr val="000091"/>
              </a:solidFill>
              <a:latin typeface="Arial"/>
              <a:ea typeface="Arial"/>
              <a:cs typeface="Arial"/>
              <a:sym typeface="Arial"/>
            </a:endParaRPr>
          </a:p>
        </p:txBody>
      </p:sp>
      <p:sp>
        <p:nvSpPr>
          <p:cNvPr id="445" name="Google Shape;445;g1481ef0df0b_0_24"/>
          <p:cNvSpPr txBox="1"/>
          <p:nvPr/>
        </p:nvSpPr>
        <p:spPr>
          <a:xfrm>
            <a:off x="10825325" y="2958425"/>
            <a:ext cx="1286400" cy="18369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rgbClr val="000000"/>
              </a:buClr>
              <a:buSzPts val="1000"/>
              <a:buFont typeface="Arial"/>
              <a:buNone/>
            </a:pPr>
            <a:r>
              <a:rPr lang="fr-FR" sz="1000" b="1" i="0" u="none" strike="noStrike" cap="none">
                <a:solidFill>
                  <a:srgbClr val="000091"/>
                </a:solidFill>
                <a:latin typeface="Arial"/>
                <a:ea typeface="Arial"/>
                <a:cs typeface="Arial"/>
                <a:sym typeface="Arial"/>
              </a:rPr>
              <a:t>8. Besoin d’une correction ? </a:t>
            </a:r>
            <a:endParaRPr sz="1000" b="1" i="0" u="none" strike="noStrike" cap="none">
              <a:solidFill>
                <a:srgbClr val="000091"/>
              </a:solidFill>
              <a:latin typeface="Arial"/>
              <a:ea typeface="Arial"/>
              <a:cs typeface="Arial"/>
              <a:sym typeface="Arial"/>
            </a:endParaRPr>
          </a:p>
          <a:p>
            <a:pPr marL="0" marR="0" lvl="0" indent="0" algn="l" rtl="0">
              <a:lnSpc>
                <a:spcPct val="90000"/>
              </a:lnSpc>
              <a:spcBef>
                <a:spcPts val="1000"/>
              </a:spcBef>
              <a:spcAft>
                <a:spcPts val="1000"/>
              </a:spcAft>
              <a:buClr>
                <a:srgbClr val="000000"/>
              </a:buClr>
              <a:buSzPts val="1000"/>
              <a:buFont typeface="Arial"/>
              <a:buNone/>
            </a:pPr>
            <a:r>
              <a:rPr lang="fr-FR" sz="1000" b="0" i="0" u="none" strike="noStrike" cap="none">
                <a:solidFill>
                  <a:srgbClr val="000091"/>
                </a:solidFill>
                <a:latin typeface="Arial"/>
                <a:ea typeface="Arial"/>
                <a:cs typeface="Arial"/>
                <a:sym typeface="Arial"/>
              </a:rPr>
              <a:t>Pas de panique, vous pouvez toujours modifier les informations de l’événement en cliquant sur “Modifier” de la page d’accueil de votre événement</a:t>
            </a:r>
            <a:endParaRPr sz="1000" b="0" i="0" u="none" strike="noStrike" cap="none">
              <a:solidFill>
                <a:srgbClr val="000091"/>
              </a:solidFill>
              <a:latin typeface="Arial"/>
              <a:ea typeface="Arial"/>
              <a:cs typeface="Arial"/>
              <a:sym typeface="Arial"/>
            </a:endParaRPr>
          </a:p>
        </p:txBody>
      </p:sp>
      <p:sp>
        <p:nvSpPr>
          <p:cNvPr id="446" name="Google Shape;446;g1481ef0df0b_0_24"/>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447" name="Google Shape;447;g1481ef0df0b_0_24"/>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5. Communiquer sur vos événements en ligne</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g1481ef0df0b_0_1"/>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19</a:t>
            </a:fld>
            <a:endParaRPr/>
          </a:p>
        </p:txBody>
      </p:sp>
      <p:sp>
        <p:nvSpPr>
          <p:cNvPr id="454" name="Google Shape;454;g1481ef0df0b_0_1"/>
          <p:cNvSpPr txBox="1">
            <a:spLocks noGrp="1"/>
          </p:cNvSpPr>
          <p:nvPr>
            <p:ph type="body" idx="3"/>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lvl="0" indent="0" algn="l" rtl="0">
              <a:lnSpc>
                <a:spcPct val="90000"/>
              </a:lnSpc>
              <a:spcBef>
                <a:spcPts val="1000"/>
              </a:spcBef>
              <a:spcAft>
                <a:spcPts val="0"/>
              </a:spcAft>
              <a:buSzPts val="2000"/>
              <a:buNone/>
            </a:pPr>
            <a:r>
              <a:rPr lang="fr-FR"/>
              <a:t>Exemples de posts événementiels </a:t>
            </a:r>
            <a:endParaRPr/>
          </a:p>
        </p:txBody>
      </p:sp>
      <p:sp>
        <p:nvSpPr>
          <p:cNvPr id="455" name="Google Shape;455;g1481ef0df0b_0_1"/>
          <p:cNvSpPr txBox="1"/>
          <p:nvPr/>
        </p:nvSpPr>
        <p:spPr>
          <a:xfrm>
            <a:off x="297250" y="1869300"/>
            <a:ext cx="7636800" cy="415494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600"/>
              </a:spcBef>
              <a:spcAft>
                <a:spcPts val="0"/>
              </a:spcAft>
              <a:buClr>
                <a:srgbClr val="000000"/>
              </a:buClr>
              <a:buSzPts val="1800"/>
              <a:buFont typeface="Arial"/>
              <a:buNone/>
            </a:pPr>
            <a:r>
              <a:rPr lang="fr-FR" sz="1800" b="0" i="0" u="none" strike="noStrike" cap="none" dirty="0">
                <a:solidFill>
                  <a:srgbClr val="000091"/>
                </a:solidFill>
                <a:latin typeface="Arial"/>
                <a:ea typeface="Arial"/>
                <a:cs typeface="Arial"/>
                <a:sym typeface="Arial"/>
              </a:rPr>
              <a:t>Post compte à rebours pour Facebook ou Twitter</a:t>
            </a:r>
            <a:endParaRPr sz="18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000"/>
              <a:buFont typeface="Arial"/>
              <a:buNone/>
            </a:pPr>
            <a:endParaRPr sz="1000" b="0" i="0" u="none" strike="noStrike" cap="none" dirty="0">
              <a:solidFill>
                <a:srgbClr val="000091"/>
              </a:solidFill>
              <a:latin typeface="Arial"/>
              <a:ea typeface="Arial"/>
              <a:cs typeface="Arial"/>
              <a:sym typeface="Arial"/>
            </a:endParaRPr>
          </a:p>
          <a:p>
            <a:pPr marL="0" marR="0" lvl="0" indent="457200" algn="l" rtl="0">
              <a:lnSpc>
                <a:spcPct val="90000"/>
              </a:lnSpc>
              <a:spcBef>
                <a:spcPts val="600"/>
              </a:spcBef>
              <a:spcAft>
                <a:spcPts val="0"/>
              </a:spcAft>
              <a:buClr>
                <a:srgbClr val="000000"/>
              </a:buClr>
              <a:buSzPts val="1200"/>
              <a:buFont typeface="Arial"/>
              <a:buNone/>
            </a:pPr>
            <a:r>
              <a:rPr lang="fr-FR" sz="1200" b="1" i="0" u="none" strike="noStrike" cap="none" dirty="0">
                <a:solidFill>
                  <a:srgbClr val="000091"/>
                </a:solidFill>
                <a:latin typeface="Arial"/>
                <a:ea typeface="Arial"/>
                <a:cs typeface="Arial"/>
                <a:sym typeface="Arial"/>
              </a:rPr>
              <a:t>#</a:t>
            </a:r>
            <a:r>
              <a:rPr lang="fr-FR" sz="1200" b="1" i="0" u="none" strike="noStrike" cap="none" dirty="0" err="1">
                <a:solidFill>
                  <a:srgbClr val="000091"/>
                </a:solidFill>
                <a:latin typeface="Arial"/>
                <a:ea typeface="Arial"/>
                <a:cs typeface="Arial"/>
                <a:sym typeface="Arial"/>
              </a:rPr>
              <a:t>JournéesFranceServices</a:t>
            </a:r>
            <a:r>
              <a:rPr lang="fr-FR" sz="1200" b="1" i="0" u="none" strike="noStrike" cap="none" dirty="0">
                <a:solidFill>
                  <a:srgbClr val="000091"/>
                </a:solidFill>
                <a:latin typeface="Arial"/>
                <a:ea typeface="Arial"/>
                <a:cs typeface="Arial"/>
                <a:sym typeface="Arial"/>
              </a:rPr>
              <a:t> J-7</a:t>
            </a:r>
            <a:endParaRPr sz="1000" b="1"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Quoi de mieux que des Journées France services pour vous présenter comment les conseillers France services peuvent vous accompagner dans vos démarches du quotidien ? </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🧐Rendez vous le </a:t>
            </a:r>
            <a:r>
              <a:rPr lang="fr-FR" sz="1200" b="0" i="0" u="none" strike="noStrike" cap="none" dirty="0">
                <a:solidFill>
                  <a:srgbClr val="000091"/>
                </a:solidFill>
                <a:highlight>
                  <a:srgbClr val="FFFF00"/>
                </a:highlight>
                <a:latin typeface="Arial"/>
                <a:ea typeface="Arial"/>
                <a:cs typeface="Arial"/>
                <a:sym typeface="Arial"/>
              </a:rPr>
              <a:t>XX/XX/XX</a:t>
            </a:r>
            <a:endParaRPr sz="1200" b="0" i="0" u="none" strike="noStrike" cap="none" dirty="0">
              <a:solidFill>
                <a:srgbClr val="000091"/>
              </a:solidFill>
              <a:highlight>
                <a:srgbClr val="FFFF00"/>
              </a:highlight>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endParaRPr sz="1200" b="0" i="0" u="none" strike="noStrike" cap="none" dirty="0">
              <a:solidFill>
                <a:srgbClr val="000091"/>
              </a:solidFill>
              <a:highlight>
                <a:srgbClr val="FFFF00"/>
              </a:highlight>
              <a:latin typeface="Arial"/>
              <a:ea typeface="Arial"/>
              <a:cs typeface="Arial"/>
              <a:sym typeface="Arial"/>
            </a:endParaRPr>
          </a:p>
          <a:p>
            <a:pPr lvl="0" indent="457200">
              <a:lnSpc>
                <a:spcPct val="90000"/>
              </a:lnSpc>
              <a:spcBef>
                <a:spcPts val="600"/>
              </a:spcBef>
              <a:buSzPts val="1200"/>
            </a:pPr>
            <a:r>
              <a:rPr lang="fr-FR" sz="1200" b="1" dirty="0">
                <a:solidFill>
                  <a:srgbClr val="000091"/>
                </a:solidFill>
              </a:rPr>
              <a:t>#</a:t>
            </a:r>
            <a:r>
              <a:rPr lang="fr-FR" sz="1200" b="1" dirty="0" err="1">
                <a:solidFill>
                  <a:srgbClr val="000091"/>
                </a:solidFill>
              </a:rPr>
              <a:t>JournéesFranceServices</a:t>
            </a:r>
            <a:r>
              <a:rPr lang="fr-FR" sz="1200" b="1" dirty="0">
                <a:solidFill>
                  <a:srgbClr val="000091"/>
                </a:solidFill>
              </a:rPr>
              <a:t> </a:t>
            </a:r>
            <a:r>
              <a:rPr lang="fr-FR" sz="1200" b="1" i="0" u="none" strike="noStrike" cap="none" dirty="0">
                <a:solidFill>
                  <a:srgbClr val="000091"/>
                </a:solidFill>
                <a:latin typeface="Arial"/>
                <a:ea typeface="Arial"/>
                <a:cs typeface="Arial"/>
                <a:sym typeface="Arial"/>
              </a:rPr>
              <a:t>J-2</a:t>
            </a:r>
            <a:endParaRPr sz="1200" b="1"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Présentation de services, ateliers, visite des locaux… </a:t>
            </a:r>
            <a:r>
              <a:rPr lang="fr-FR" sz="1200" b="0" i="0" u="none" strike="noStrike" cap="none" dirty="0">
                <a:solidFill>
                  <a:srgbClr val="000091"/>
                </a:solidFill>
                <a:highlight>
                  <a:srgbClr val="FFFF00"/>
                </a:highlight>
                <a:latin typeface="Arial"/>
                <a:ea typeface="Arial"/>
                <a:cs typeface="Arial"/>
                <a:sym typeface="Arial"/>
              </a:rPr>
              <a:t>Sabine et Théo </a:t>
            </a:r>
            <a:r>
              <a:rPr lang="fr-FR" sz="1200" b="0" i="0" u="none" strike="noStrike" cap="none" dirty="0">
                <a:solidFill>
                  <a:srgbClr val="000091"/>
                </a:solidFill>
                <a:latin typeface="Arial"/>
                <a:ea typeface="Arial"/>
                <a:cs typeface="Arial"/>
                <a:sym typeface="Arial"/>
              </a:rPr>
              <a:t>vous accueillent dès lundi dans leur structure. Bloquez la date dans vos agendas, ça se passe le </a:t>
            </a:r>
            <a:r>
              <a:rPr lang="fr-FR" sz="1200" b="0" i="0" u="none" strike="noStrike" cap="none" dirty="0">
                <a:solidFill>
                  <a:srgbClr val="000091"/>
                </a:solidFill>
                <a:highlight>
                  <a:srgbClr val="FFFF00"/>
                </a:highlight>
                <a:latin typeface="Arial"/>
                <a:ea typeface="Arial"/>
                <a:cs typeface="Arial"/>
                <a:sym typeface="Arial"/>
              </a:rPr>
              <a:t>XX/XX/XX </a:t>
            </a:r>
            <a:r>
              <a:rPr lang="fr-FR" sz="1200" b="0" i="0" u="none" strike="noStrike" cap="none" dirty="0">
                <a:solidFill>
                  <a:srgbClr val="000091"/>
                </a:solidFill>
                <a:latin typeface="Arial"/>
                <a:ea typeface="Arial"/>
                <a:cs typeface="Arial"/>
                <a:sym typeface="Arial"/>
              </a:rPr>
              <a:t>🗓</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endParaRPr sz="1200" b="0" i="0" u="none" strike="noStrike" cap="none" dirty="0">
              <a:solidFill>
                <a:srgbClr val="000091"/>
              </a:solidFill>
              <a:latin typeface="Arial"/>
              <a:ea typeface="Arial"/>
              <a:cs typeface="Arial"/>
              <a:sym typeface="Arial"/>
            </a:endParaRPr>
          </a:p>
          <a:p>
            <a:pPr lvl="0" indent="457200">
              <a:lnSpc>
                <a:spcPct val="90000"/>
              </a:lnSpc>
              <a:spcBef>
                <a:spcPts val="600"/>
              </a:spcBef>
              <a:buSzPts val="1200"/>
            </a:pPr>
            <a:r>
              <a:rPr lang="fr-FR" sz="1200" b="1" dirty="0">
                <a:solidFill>
                  <a:srgbClr val="000091"/>
                </a:solidFill>
              </a:rPr>
              <a:t>#</a:t>
            </a:r>
            <a:r>
              <a:rPr lang="fr-FR" sz="1200" b="1" dirty="0" err="1">
                <a:solidFill>
                  <a:srgbClr val="000091"/>
                </a:solidFill>
              </a:rPr>
              <a:t>JournéesFranceServices</a:t>
            </a:r>
            <a:r>
              <a:rPr lang="fr-FR" sz="1200" b="1" dirty="0">
                <a:solidFill>
                  <a:srgbClr val="000091"/>
                </a:solidFill>
              </a:rPr>
              <a:t> </a:t>
            </a:r>
            <a:r>
              <a:rPr lang="fr-FR" sz="1200" b="1" i="0" u="none" strike="noStrike" cap="none" dirty="0">
                <a:solidFill>
                  <a:srgbClr val="000091"/>
                </a:solidFill>
                <a:latin typeface="Arial"/>
                <a:ea typeface="Arial"/>
                <a:cs typeface="Arial"/>
                <a:sym typeface="Arial"/>
              </a:rPr>
              <a:t>J-1</a:t>
            </a:r>
            <a:endParaRPr sz="1200" b="1"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🗓C’est bientôt les Journées France services. Au programme pour le lancement de ce lundi : </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✅10h : une visite des locaux</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✅11h : un atelier autour des services numériques animé par </a:t>
            </a:r>
            <a:r>
              <a:rPr lang="fr-FR" sz="1200" b="0" i="0" u="none" strike="noStrike" cap="none" dirty="0">
                <a:solidFill>
                  <a:srgbClr val="000091"/>
                </a:solidFill>
                <a:highlight>
                  <a:srgbClr val="FFFF00"/>
                </a:highlight>
                <a:latin typeface="Arial"/>
                <a:ea typeface="Arial"/>
                <a:cs typeface="Arial"/>
                <a:sym typeface="Arial"/>
              </a:rPr>
              <a:t>Sabine </a:t>
            </a:r>
            <a:endParaRPr sz="1200" b="0" i="0" u="none" strike="noStrike" cap="none" dirty="0">
              <a:solidFill>
                <a:srgbClr val="000091"/>
              </a:solidFill>
              <a:highlight>
                <a:srgbClr val="FFFF00"/>
              </a:highlight>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✅14h : une présentation des démarches avec l’ANTS</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On vous attend nombreux </a:t>
            </a:r>
            <a:r>
              <a:rPr lang="fr-FR" sz="1400" b="0" i="0" u="none" strike="noStrike" cap="none" dirty="0">
                <a:solidFill>
                  <a:srgbClr val="000091"/>
                </a:solidFill>
                <a:latin typeface="Arial"/>
                <a:ea typeface="Arial"/>
                <a:cs typeface="Arial"/>
                <a:sym typeface="Arial"/>
              </a:rPr>
              <a:t>📣</a:t>
            </a:r>
            <a:endParaRPr sz="1200" b="0" i="0" u="none" strike="noStrike" cap="none" dirty="0">
              <a:solidFill>
                <a:srgbClr val="000091"/>
              </a:solidFill>
              <a:latin typeface="Arial"/>
              <a:ea typeface="Arial"/>
              <a:cs typeface="Arial"/>
              <a:sym typeface="Arial"/>
            </a:endParaRPr>
          </a:p>
        </p:txBody>
      </p:sp>
      <p:sp>
        <p:nvSpPr>
          <p:cNvPr id="456" name="Google Shape;456;g1481ef0df0b_0_1"/>
          <p:cNvSpPr txBox="1"/>
          <p:nvPr/>
        </p:nvSpPr>
        <p:spPr>
          <a:xfrm>
            <a:off x="8251550" y="1869300"/>
            <a:ext cx="3643200" cy="368712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600"/>
              </a:spcBef>
              <a:spcAft>
                <a:spcPts val="0"/>
              </a:spcAft>
              <a:buClr>
                <a:srgbClr val="000000"/>
              </a:buClr>
              <a:buSzPts val="1800"/>
              <a:buFont typeface="Arial"/>
              <a:buNone/>
            </a:pPr>
            <a:r>
              <a:rPr lang="fr-FR" sz="1800" b="0" i="0" u="none" strike="noStrike" cap="none" dirty="0">
                <a:solidFill>
                  <a:srgbClr val="000091"/>
                </a:solidFill>
                <a:latin typeface="Arial"/>
                <a:ea typeface="Arial"/>
                <a:cs typeface="Arial"/>
                <a:sym typeface="Arial"/>
              </a:rPr>
              <a:t>Post Facebook court</a:t>
            </a:r>
            <a:endParaRPr sz="18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800"/>
              <a:buFont typeface="Arial"/>
              <a:buNone/>
            </a:pPr>
            <a:endParaRPr sz="18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📣SAVE THE DATE 📣</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C’est bientôt les Journées France services 🗓</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France services c’est quoi ? Sur quelles démarches les conseillers peuvent m’accompagner ? Comment faire mes démarches en ligne si je n’ai pas de matériel informatique ? </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On vous propose de répondre à toutes vos questions à l’occasion des Journées France services organisées du </a:t>
            </a:r>
            <a:r>
              <a:rPr lang="fr-FR" sz="1200" b="0" i="0" u="none" strike="noStrike" cap="none" dirty="0">
                <a:solidFill>
                  <a:srgbClr val="000091"/>
                </a:solidFill>
                <a:highlight>
                  <a:srgbClr val="FFFF00"/>
                </a:highlight>
                <a:latin typeface="Arial"/>
                <a:ea typeface="Arial"/>
                <a:cs typeface="Arial"/>
                <a:sym typeface="Arial"/>
              </a:rPr>
              <a:t>XX au XX octobre</a:t>
            </a:r>
            <a:r>
              <a:rPr lang="fr-FR" sz="1200" b="0" i="0" u="none" strike="noStrike" cap="none" dirty="0">
                <a:solidFill>
                  <a:srgbClr val="000091"/>
                </a:solidFill>
                <a:latin typeface="Arial"/>
                <a:ea typeface="Arial"/>
                <a:cs typeface="Arial"/>
                <a:sym typeface="Arial"/>
              </a:rPr>
              <a:t>. </a:t>
            </a: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endParaRPr sz="12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200"/>
              <a:buFont typeface="Arial"/>
              <a:buNone/>
            </a:pPr>
            <a:r>
              <a:rPr lang="fr-FR" sz="1200" b="0" i="0" u="none" strike="noStrike" cap="none" dirty="0">
                <a:solidFill>
                  <a:srgbClr val="000091"/>
                </a:solidFill>
                <a:latin typeface="Arial"/>
                <a:ea typeface="Arial"/>
                <a:cs typeface="Arial"/>
                <a:sym typeface="Arial"/>
              </a:rPr>
              <a:t>🎉Venez nombreux ! </a:t>
            </a:r>
            <a:endParaRPr sz="1200" b="0" i="0" u="none" strike="noStrike" cap="none" dirty="0">
              <a:solidFill>
                <a:srgbClr val="FF9940"/>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800"/>
              <a:buFont typeface="Arial"/>
              <a:buNone/>
            </a:pPr>
            <a:endParaRPr sz="1800" b="0" i="0" u="none" strike="noStrike" cap="none" dirty="0">
              <a:solidFill>
                <a:srgbClr val="000091"/>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1800"/>
              <a:buFont typeface="Arial"/>
              <a:buNone/>
            </a:pPr>
            <a:endParaRPr sz="1800" b="0" i="0" u="none" strike="noStrike" cap="none" dirty="0">
              <a:solidFill>
                <a:srgbClr val="000091"/>
              </a:solidFill>
              <a:latin typeface="Arial"/>
              <a:ea typeface="Arial"/>
              <a:cs typeface="Arial"/>
              <a:sym typeface="Arial"/>
            </a:endParaRPr>
          </a:p>
        </p:txBody>
      </p:sp>
      <p:sp>
        <p:nvSpPr>
          <p:cNvPr id="457" name="Google Shape;457;g1481ef0df0b_0_1"/>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458" name="Google Shape;458;g1481ef0df0b_0_1"/>
          <p:cNvSpPr txBox="1">
            <a:spLocks noGrp="1"/>
          </p:cNvSpPr>
          <p:nvPr>
            <p:ph type="body" idx="4"/>
          </p:nvPr>
        </p:nvSpPr>
        <p:spPr>
          <a:xfrm>
            <a:off x="5954232" y="5145826"/>
            <a:ext cx="5940517" cy="789548"/>
          </a:xfrm>
          <a:prstGeom prst="rect">
            <a:avLst/>
          </a:prstGeom>
          <a:solidFill>
            <a:srgbClr val="FF8D7E"/>
          </a:solidFill>
          <a:ln>
            <a:noFill/>
          </a:ln>
        </p:spPr>
        <p:txBody>
          <a:bodyPr spcFirstLastPara="1" wrap="square" lIns="108000" tIns="108000" rIns="108000" bIns="108000" anchor="ctr" anchorCtr="0">
            <a:spAutoFit/>
          </a:bodyPr>
          <a:lstStyle/>
          <a:p>
            <a:pPr marL="0" lvl="0" indent="0" algn="l" rtl="0">
              <a:lnSpc>
                <a:spcPct val="90000"/>
              </a:lnSpc>
              <a:spcBef>
                <a:spcPts val="1000"/>
              </a:spcBef>
              <a:spcAft>
                <a:spcPts val="0"/>
              </a:spcAft>
              <a:buSzPts val="1600"/>
              <a:buNone/>
            </a:pPr>
            <a:r>
              <a:rPr lang="fr-FR" b="1" dirty="0"/>
              <a:t>Astuce</a:t>
            </a:r>
            <a:r>
              <a:rPr lang="fr-FR" dirty="0"/>
              <a:t> : Utilisez les vignettes pour l’ensemble de vos publications avec le hashtag #</a:t>
            </a:r>
            <a:r>
              <a:rPr lang="fr-FR" dirty="0" err="1"/>
              <a:t>JournéesFranceServices</a:t>
            </a:r>
            <a:r>
              <a:rPr lang="fr-FR" dirty="0"/>
              <a:t> !</a:t>
            </a:r>
            <a:endParaRPr dirty="0"/>
          </a:p>
        </p:txBody>
      </p:sp>
      <p:sp>
        <p:nvSpPr>
          <p:cNvPr id="459" name="Google Shape;459;g1481ef0df0b_0_1"/>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5. Communiquer sur vos événements en ligne</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12630837117_0_0"/>
          <p:cNvSpPr txBox="1">
            <a:spLocks noGrp="1"/>
          </p:cNvSpPr>
          <p:nvPr>
            <p:ph type="title"/>
          </p:nvPr>
        </p:nvSpPr>
        <p:spPr>
          <a:xfrm>
            <a:off x="288000" y="608549"/>
            <a:ext cx="11598000" cy="466200"/>
          </a:xfrm>
          <a:prstGeom prst="rect">
            <a:avLst/>
          </a:prstGeom>
          <a:solidFill>
            <a:schemeClr val="accent2"/>
          </a:solid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SzPts val="2400"/>
              <a:buNone/>
            </a:pPr>
            <a:r>
              <a:rPr lang="fr-FR" sz="2700">
                <a:solidFill>
                  <a:srgbClr val="FFFFFF"/>
                </a:solidFill>
              </a:rPr>
              <a:t>DÉROULÉ</a:t>
            </a:r>
            <a:endParaRPr sz="2700">
              <a:solidFill>
                <a:srgbClr val="FFFFFF"/>
              </a:solidFill>
            </a:endParaRPr>
          </a:p>
        </p:txBody>
      </p:sp>
      <p:sp>
        <p:nvSpPr>
          <p:cNvPr id="204" name="Google Shape;204;g12630837117_0_0"/>
          <p:cNvSpPr txBox="1">
            <a:spLocks noGrp="1"/>
          </p:cNvSpPr>
          <p:nvPr>
            <p:ph type="body" idx="1"/>
          </p:nvPr>
        </p:nvSpPr>
        <p:spPr>
          <a:xfrm>
            <a:off x="288000" y="1460175"/>
            <a:ext cx="11094300" cy="4463746"/>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600"/>
              </a:spcBef>
              <a:spcAft>
                <a:spcPts val="0"/>
              </a:spcAft>
              <a:buSzPts val="1800"/>
              <a:buNone/>
            </a:pPr>
            <a:r>
              <a:rPr lang="fr-FR" sz="2800" b="1" dirty="0"/>
              <a:t>Un guide pratique vous aider à organiser et communiquer autour des Journées France services </a:t>
            </a:r>
          </a:p>
          <a:p>
            <a:pPr marL="0" lvl="0" indent="0" algn="l" rtl="0">
              <a:lnSpc>
                <a:spcPct val="90000"/>
              </a:lnSpc>
              <a:spcBef>
                <a:spcPts val="600"/>
              </a:spcBef>
              <a:spcAft>
                <a:spcPts val="0"/>
              </a:spcAft>
              <a:buSzPts val="1800"/>
              <a:buNone/>
            </a:pPr>
            <a:endParaRPr sz="500" b="1" dirty="0"/>
          </a:p>
          <a:p>
            <a:pPr marL="457200" lvl="0" indent="0" algn="l" rtl="0">
              <a:lnSpc>
                <a:spcPct val="115000"/>
              </a:lnSpc>
              <a:spcBef>
                <a:spcPts val="600"/>
              </a:spcBef>
              <a:spcAft>
                <a:spcPts val="0"/>
              </a:spcAft>
              <a:buSzPts val="1800"/>
              <a:buNone/>
            </a:pPr>
            <a:r>
              <a:rPr lang="fr-FR" sz="2500" dirty="0">
                <a:solidFill>
                  <a:schemeClr val="accent2"/>
                </a:solidFill>
              </a:rPr>
              <a:t>→ </a:t>
            </a:r>
            <a:r>
              <a:rPr lang="fr-FR" sz="2500" dirty="0">
                <a:solidFill>
                  <a:schemeClr val="accent6"/>
                </a:solidFill>
              </a:rPr>
              <a:t>Présenter les outils prêts à l’emploi</a:t>
            </a:r>
            <a:endParaRPr sz="2500" dirty="0">
              <a:solidFill>
                <a:schemeClr val="accent6"/>
              </a:solidFill>
            </a:endParaRPr>
          </a:p>
          <a:p>
            <a:pPr marL="457200" lvl="0" indent="0" algn="l" rtl="0">
              <a:lnSpc>
                <a:spcPct val="115000"/>
              </a:lnSpc>
              <a:spcBef>
                <a:spcPts val="1000"/>
              </a:spcBef>
              <a:spcAft>
                <a:spcPts val="0"/>
              </a:spcAft>
              <a:buClr>
                <a:schemeClr val="dk1"/>
              </a:buClr>
              <a:buSzPts val="1800"/>
              <a:buFont typeface="Arial"/>
              <a:buNone/>
            </a:pPr>
            <a:r>
              <a:rPr lang="fr-FR" sz="2500" dirty="0">
                <a:solidFill>
                  <a:schemeClr val="accent2"/>
                </a:solidFill>
              </a:rPr>
              <a:t>→ </a:t>
            </a:r>
            <a:r>
              <a:rPr lang="fr-FR" sz="2500" dirty="0">
                <a:solidFill>
                  <a:schemeClr val="accent6"/>
                </a:solidFill>
              </a:rPr>
              <a:t>Montrer les outils à personnaliser </a:t>
            </a:r>
            <a:endParaRPr sz="2500" dirty="0">
              <a:solidFill>
                <a:schemeClr val="accent6"/>
              </a:solidFill>
            </a:endParaRPr>
          </a:p>
          <a:p>
            <a:pPr marL="457200" lvl="0" indent="0" algn="l" rtl="0">
              <a:lnSpc>
                <a:spcPct val="115000"/>
              </a:lnSpc>
              <a:spcBef>
                <a:spcPts val="1000"/>
              </a:spcBef>
              <a:spcAft>
                <a:spcPts val="0"/>
              </a:spcAft>
              <a:buClr>
                <a:schemeClr val="dk1"/>
              </a:buClr>
              <a:buSzPts val="1800"/>
              <a:buNone/>
            </a:pPr>
            <a:r>
              <a:rPr lang="fr-FR" sz="2500" dirty="0">
                <a:solidFill>
                  <a:schemeClr val="accent2"/>
                </a:solidFill>
              </a:rPr>
              <a:t>→ </a:t>
            </a:r>
            <a:r>
              <a:rPr lang="fr-FR" sz="2500" dirty="0">
                <a:solidFill>
                  <a:schemeClr val="accent6"/>
                </a:solidFill>
              </a:rPr>
              <a:t>Donner des idées d’événements à organiser </a:t>
            </a:r>
            <a:endParaRPr dirty="0"/>
          </a:p>
          <a:p>
            <a:pPr marL="457200" lvl="0" indent="0" algn="l" rtl="0">
              <a:lnSpc>
                <a:spcPct val="115000"/>
              </a:lnSpc>
              <a:spcBef>
                <a:spcPts val="1000"/>
              </a:spcBef>
              <a:spcAft>
                <a:spcPts val="0"/>
              </a:spcAft>
              <a:buClr>
                <a:schemeClr val="dk1"/>
              </a:buClr>
              <a:buSzPts val="1800"/>
              <a:buFont typeface="Arial"/>
              <a:buNone/>
            </a:pPr>
            <a:r>
              <a:rPr lang="fr-FR" sz="2500" dirty="0">
                <a:solidFill>
                  <a:schemeClr val="accent2"/>
                </a:solidFill>
              </a:rPr>
              <a:t>→ </a:t>
            </a:r>
            <a:r>
              <a:rPr lang="fr-FR" sz="2500" dirty="0">
                <a:solidFill>
                  <a:schemeClr val="accent6"/>
                </a:solidFill>
              </a:rPr>
              <a:t>Promouvoir vos événements </a:t>
            </a:r>
            <a:endParaRPr sz="2500" dirty="0">
              <a:solidFill>
                <a:schemeClr val="accent6"/>
              </a:solidFill>
            </a:endParaRPr>
          </a:p>
          <a:p>
            <a:pPr marL="457200" lvl="0" indent="0" algn="l" rtl="0">
              <a:lnSpc>
                <a:spcPct val="115000"/>
              </a:lnSpc>
              <a:spcBef>
                <a:spcPts val="1000"/>
              </a:spcBef>
              <a:spcAft>
                <a:spcPts val="0"/>
              </a:spcAft>
              <a:buClr>
                <a:schemeClr val="dk1"/>
              </a:buClr>
              <a:buSzPts val="1800"/>
              <a:buFont typeface="Arial"/>
              <a:buNone/>
            </a:pPr>
            <a:r>
              <a:rPr lang="fr-FR" sz="2500" dirty="0">
                <a:solidFill>
                  <a:schemeClr val="accent2"/>
                </a:solidFill>
              </a:rPr>
              <a:t>→ </a:t>
            </a:r>
            <a:r>
              <a:rPr lang="fr-FR" sz="2500" dirty="0">
                <a:solidFill>
                  <a:schemeClr val="accent6"/>
                </a:solidFill>
              </a:rPr>
              <a:t>Communiquer sur vos événements en ligne </a:t>
            </a:r>
            <a:endParaRPr sz="2500" dirty="0">
              <a:solidFill>
                <a:schemeClr val="accent6"/>
              </a:solidFill>
            </a:endParaRPr>
          </a:p>
          <a:p>
            <a:pPr marL="457200" lvl="0" indent="0" algn="l" rtl="0">
              <a:lnSpc>
                <a:spcPct val="115000"/>
              </a:lnSpc>
              <a:spcBef>
                <a:spcPts val="1000"/>
              </a:spcBef>
              <a:spcAft>
                <a:spcPts val="0"/>
              </a:spcAft>
              <a:buClr>
                <a:schemeClr val="dk1"/>
              </a:buClr>
              <a:buSzPts val="1800"/>
              <a:buFont typeface="Arial"/>
              <a:buNone/>
            </a:pPr>
            <a:r>
              <a:rPr lang="fr-FR" sz="2500" dirty="0">
                <a:solidFill>
                  <a:schemeClr val="accent2"/>
                </a:solidFill>
              </a:rPr>
              <a:t>→ </a:t>
            </a:r>
            <a:r>
              <a:rPr lang="fr-FR" sz="2500" dirty="0">
                <a:solidFill>
                  <a:schemeClr val="accent6"/>
                </a:solidFill>
              </a:rPr>
              <a:t>Parler de vos événements dans la presse</a:t>
            </a:r>
            <a:endParaRPr sz="2200" dirty="0">
              <a:solidFill>
                <a:srgbClr val="212121"/>
              </a:solidFill>
            </a:endParaRPr>
          </a:p>
        </p:txBody>
      </p:sp>
      <p:sp>
        <p:nvSpPr>
          <p:cNvPr id="205" name="Google Shape;205;g12630837117_0_0"/>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SzPts val="1400"/>
              <a:buNone/>
            </a:pPr>
            <a:r>
              <a:rPr lang="fr-FR" dirty="0">
                <a:solidFill>
                  <a:schemeClr val="accent6"/>
                </a:solidFill>
              </a:rPr>
              <a:t>Guide pratique – Journées France services </a:t>
            </a:r>
            <a:endParaRPr dirty="0">
              <a:solidFill>
                <a:schemeClr val="accent6"/>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accent6"/>
              </a:solidFill>
            </a:endParaRPr>
          </a:p>
          <a:p>
            <a:pPr marL="0" lvl="0" indent="0" algn="l" rtl="0">
              <a:lnSpc>
                <a:spcPct val="100000"/>
              </a:lnSpc>
              <a:spcBef>
                <a:spcPts val="0"/>
              </a:spcBef>
              <a:spcAft>
                <a:spcPts val="0"/>
              </a:spcAft>
              <a:buSzPts val="1400"/>
              <a:buNone/>
            </a:pPr>
            <a:endParaRPr dirty="0">
              <a:solidFill>
                <a:schemeClr val="accent6"/>
              </a:solidFill>
            </a:endParaRPr>
          </a:p>
        </p:txBody>
      </p:sp>
      <p:sp>
        <p:nvSpPr>
          <p:cNvPr id="206" name="Google Shape;206;g12630837117_0_0"/>
          <p:cNvSpPr txBox="1"/>
          <p:nvPr/>
        </p:nvSpPr>
        <p:spPr>
          <a:xfrm>
            <a:off x="282575" y="6229350"/>
            <a:ext cx="555600" cy="255600"/>
          </a:xfrm>
          <a:prstGeom prst="rect">
            <a:avLst/>
          </a:prstGeom>
          <a:noFill/>
          <a:ln>
            <a:noFill/>
          </a:ln>
        </p:spPr>
        <p:txBody>
          <a:bodyPr spcFirstLastPara="1" wrap="square" lIns="0" tIns="45700" rIns="91425" bIns="45700" anchor="ctr" anchorCtr="0">
            <a:noAutofit/>
          </a:bodyPr>
          <a:lstStyle/>
          <a:p>
            <a:pPr marL="0" marR="0" lvl="0" indent="0" algn="l" rtl="0">
              <a:lnSpc>
                <a:spcPct val="100000"/>
              </a:lnSpc>
              <a:spcBef>
                <a:spcPts val="0"/>
              </a:spcBef>
              <a:spcAft>
                <a:spcPts val="0"/>
              </a:spcAft>
              <a:buClr>
                <a:srgbClr val="000091"/>
              </a:buClr>
              <a:buSzPts val="1000"/>
              <a:buFont typeface="Arial"/>
              <a:buNone/>
            </a:pPr>
            <a:fld id="{00000000-1234-1234-1234-123412341234}" type="slidenum">
              <a:rPr lang="fr-FR" sz="1000" b="0" i="0" u="none" strike="noStrike" cap="none">
                <a:solidFill>
                  <a:srgbClr val="000091"/>
                </a:solidFill>
                <a:latin typeface="Arial"/>
                <a:ea typeface="Arial"/>
                <a:cs typeface="Arial"/>
                <a:sym typeface="Arial"/>
              </a:rPr>
              <a:t>2</a:t>
            </a:fld>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g146c0b6d081_0_40"/>
          <p:cNvSpPr txBox="1">
            <a:spLocks noGrp="1"/>
          </p:cNvSpPr>
          <p:nvPr>
            <p:ph type="title"/>
          </p:nvPr>
        </p:nvSpPr>
        <p:spPr>
          <a:xfrm>
            <a:off x="917043" y="2133383"/>
            <a:ext cx="3410700" cy="16854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11500"/>
              <a:buNone/>
            </a:pPr>
            <a:r>
              <a:rPr lang="fr-FR" dirty="0"/>
              <a:t>6. </a:t>
            </a:r>
            <a:endParaRPr dirty="0"/>
          </a:p>
        </p:txBody>
      </p:sp>
      <p:sp>
        <p:nvSpPr>
          <p:cNvPr id="466" name="Google Shape;466;g146c0b6d081_0_40"/>
          <p:cNvSpPr txBox="1">
            <a:spLocks noGrp="1"/>
          </p:cNvSpPr>
          <p:nvPr>
            <p:ph type="body" idx="1"/>
          </p:nvPr>
        </p:nvSpPr>
        <p:spPr>
          <a:xfrm>
            <a:off x="917050" y="3862475"/>
            <a:ext cx="10017000" cy="17166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a:t>Parler de vos événements </a:t>
            </a:r>
            <a:endParaRPr/>
          </a:p>
          <a:p>
            <a:pPr marL="0" lvl="0" indent="0" algn="l" rtl="0">
              <a:lnSpc>
                <a:spcPct val="90000"/>
              </a:lnSpc>
              <a:spcBef>
                <a:spcPts val="1000"/>
              </a:spcBef>
              <a:spcAft>
                <a:spcPts val="0"/>
              </a:spcAft>
              <a:buSzPts val="5400"/>
              <a:buNone/>
            </a:pPr>
            <a:r>
              <a:rPr lang="fr-FR"/>
              <a:t>dans la presse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g146c0b6d081_1_13"/>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6. Parler de vos événements dans la presse</a:t>
            </a:r>
            <a:endParaRPr dirty="0"/>
          </a:p>
        </p:txBody>
      </p:sp>
      <p:sp>
        <p:nvSpPr>
          <p:cNvPr id="473" name="Google Shape;473;g146c0b6d081_1_13"/>
          <p:cNvSpPr txBox="1">
            <a:spLocks noGrp="1"/>
          </p:cNvSpPr>
          <p:nvPr>
            <p:ph type="body" idx="1"/>
          </p:nvPr>
        </p:nvSpPr>
        <p:spPr>
          <a:xfrm>
            <a:off x="845561" y="1550347"/>
            <a:ext cx="4859700" cy="2800726"/>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1800"/>
              <a:buNone/>
            </a:pPr>
            <a:r>
              <a:rPr lang="fr-FR" b="1" dirty="0"/>
              <a:t>La prise de contact avec les journalistes</a:t>
            </a:r>
            <a:endParaRPr b="1" dirty="0"/>
          </a:p>
          <a:p>
            <a:pPr marL="0" lvl="0" indent="0" algn="l" rtl="0">
              <a:lnSpc>
                <a:spcPct val="90000"/>
              </a:lnSpc>
              <a:spcBef>
                <a:spcPts val="1000"/>
              </a:spcBef>
              <a:spcAft>
                <a:spcPts val="0"/>
              </a:spcAft>
              <a:buSzPts val="1800"/>
              <a:buNone/>
            </a:pPr>
            <a:r>
              <a:rPr lang="fr-FR" dirty="0"/>
              <a:t>On vous encourage à communiquer sur les Journées France services auprès des journalistes de la presse quotidienne régionale (PQR). </a:t>
            </a:r>
            <a:endParaRPr dirty="0"/>
          </a:p>
          <a:p>
            <a:pPr marL="0" lvl="0" indent="0" algn="l" rtl="0">
              <a:lnSpc>
                <a:spcPct val="90000"/>
              </a:lnSpc>
              <a:spcBef>
                <a:spcPts val="1000"/>
              </a:spcBef>
              <a:spcAft>
                <a:spcPts val="0"/>
              </a:spcAft>
              <a:buClr>
                <a:schemeClr val="dk1"/>
              </a:buClr>
              <a:buSzPts val="1100"/>
              <a:buFont typeface="Arial"/>
              <a:buNone/>
            </a:pPr>
            <a:r>
              <a:rPr lang="fr-FR" dirty="0"/>
              <a:t>La PQR est considérée comme un média de proximité, un parfait complément aux autres canaux de communication mis en œuvre par ailleurs afin de : </a:t>
            </a:r>
            <a:endParaRPr dirty="0"/>
          </a:p>
          <a:p>
            <a:pPr marL="0" lvl="0" indent="0" algn="l" rtl="0">
              <a:lnSpc>
                <a:spcPct val="90000"/>
              </a:lnSpc>
              <a:spcBef>
                <a:spcPts val="1000"/>
              </a:spcBef>
              <a:spcAft>
                <a:spcPts val="0"/>
              </a:spcAft>
              <a:buClr>
                <a:schemeClr val="dk1"/>
              </a:buClr>
              <a:buSzPts val="1100"/>
              <a:buFont typeface="Arial"/>
              <a:buNone/>
            </a:pPr>
            <a:r>
              <a:rPr lang="fr-FR" dirty="0"/>
              <a:t>→ Faire connaître votre structure et valoriser votre travail</a:t>
            </a:r>
            <a:endParaRPr dirty="0"/>
          </a:p>
          <a:p>
            <a:pPr marL="0" lvl="0" indent="0" algn="l" rtl="0">
              <a:lnSpc>
                <a:spcPct val="90000"/>
              </a:lnSpc>
              <a:spcBef>
                <a:spcPts val="1000"/>
              </a:spcBef>
              <a:spcAft>
                <a:spcPts val="0"/>
              </a:spcAft>
              <a:buSzPts val="1800"/>
              <a:buNone/>
            </a:pPr>
            <a:r>
              <a:rPr lang="fr-FR" dirty="0"/>
              <a:t>→ Informer les usagers des événements locaux </a:t>
            </a:r>
            <a:endParaRPr dirty="0"/>
          </a:p>
          <a:p>
            <a:pPr marL="0" lvl="0" indent="0" algn="l" rtl="0">
              <a:lnSpc>
                <a:spcPct val="90000"/>
              </a:lnSpc>
              <a:spcBef>
                <a:spcPts val="1000"/>
              </a:spcBef>
              <a:spcAft>
                <a:spcPts val="0"/>
              </a:spcAft>
              <a:buSzPts val="1800"/>
              <a:buNone/>
            </a:pPr>
            <a:r>
              <a:rPr lang="fr-FR" dirty="0"/>
              <a:t>Pour connaître le nom des grands titres de votre région : </a:t>
            </a:r>
            <a:r>
              <a:rPr lang="fr-FR" u="sng" dirty="0">
                <a:solidFill>
                  <a:schemeClr val="hlink"/>
                </a:solidFill>
                <a:hlinkClick r:id="rId3"/>
              </a:rPr>
              <a:t>ici</a:t>
            </a:r>
            <a:endParaRPr dirty="0"/>
          </a:p>
        </p:txBody>
      </p:sp>
      <p:sp>
        <p:nvSpPr>
          <p:cNvPr id="474" name="Google Shape;474;g146c0b6d081_1_13"/>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21</a:t>
            </a:fld>
            <a:endParaRPr/>
          </a:p>
        </p:txBody>
      </p:sp>
      <p:sp>
        <p:nvSpPr>
          <p:cNvPr id="475" name="Google Shape;475;g146c0b6d081_1_13"/>
          <p:cNvSpPr txBox="1">
            <a:spLocks noGrp="1"/>
          </p:cNvSpPr>
          <p:nvPr>
            <p:ph type="body" idx="2"/>
          </p:nvPr>
        </p:nvSpPr>
        <p:spPr>
          <a:xfrm>
            <a:off x="6312298" y="1550347"/>
            <a:ext cx="4859700" cy="44616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600"/>
              </a:spcBef>
              <a:spcAft>
                <a:spcPts val="0"/>
              </a:spcAft>
              <a:buSzPts val="1800"/>
              <a:buNone/>
            </a:pPr>
            <a:r>
              <a:rPr lang="fr-FR" b="1">
                <a:solidFill>
                  <a:schemeClr val="accent6"/>
                </a:solidFill>
              </a:rPr>
              <a:t>Le communiqué de presse</a:t>
            </a:r>
            <a:endParaRPr b="1">
              <a:solidFill>
                <a:schemeClr val="accent6"/>
              </a:solidFill>
            </a:endParaRPr>
          </a:p>
          <a:p>
            <a:pPr marL="0" lvl="0" indent="0" algn="l" rtl="0">
              <a:lnSpc>
                <a:spcPct val="90000"/>
              </a:lnSpc>
              <a:spcBef>
                <a:spcPts val="1600"/>
              </a:spcBef>
              <a:spcAft>
                <a:spcPts val="0"/>
              </a:spcAft>
              <a:buClr>
                <a:schemeClr val="dk1"/>
              </a:buClr>
              <a:buSzPts val="1100"/>
              <a:buFont typeface="Arial"/>
              <a:buNone/>
            </a:pPr>
            <a:r>
              <a:rPr lang="fr-FR" b="1">
                <a:solidFill>
                  <a:schemeClr val="accent6"/>
                </a:solidFill>
              </a:rPr>
              <a:t>Un bon communiqué, c’est celui qui a un angle d’attaque, un point de vue marqué</a:t>
            </a:r>
            <a:endParaRPr>
              <a:solidFill>
                <a:schemeClr val="accent6"/>
              </a:solidFill>
            </a:endParaRPr>
          </a:p>
          <a:p>
            <a:pPr marL="457200" lvl="0" indent="-342900" algn="l" rtl="0">
              <a:lnSpc>
                <a:spcPct val="90000"/>
              </a:lnSpc>
              <a:spcBef>
                <a:spcPts val="1600"/>
              </a:spcBef>
              <a:spcAft>
                <a:spcPts val="0"/>
              </a:spcAft>
              <a:buClr>
                <a:schemeClr val="accent6"/>
              </a:buClr>
              <a:buSzPts val="1800"/>
              <a:buAutoNum type="arabicPeriod"/>
            </a:pPr>
            <a:r>
              <a:rPr lang="fr-FR">
                <a:solidFill>
                  <a:schemeClr val="accent6"/>
                </a:solidFill>
              </a:rPr>
              <a:t>Aller voir les réseaux sociaux des médias que vous visez pour voir ce qui marche et comment les sujets sont traités pour trouver une idée d’angle</a:t>
            </a:r>
            <a:endParaRPr>
              <a:solidFill>
                <a:schemeClr val="accent6"/>
              </a:solidFill>
            </a:endParaRPr>
          </a:p>
          <a:p>
            <a:pPr marL="457200" lvl="0" indent="-342900" algn="l" rtl="0">
              <a:lnSpc>
                <a:spcPct val="90000"/>
              </a:lnSpc>
              <a:spcBef>
                <a:spcPts val="0"/>
              </a:spcBef>
              <a:spcAft>
                <a:spcPts val="0"/>
              </a:spcAft>
              <a:buClr>
                <a:schemeClr val="accent6"/>
              </a:buClr>
              <a:buSzPts val="1800"/>
              <a:buAutoNum type="arabicPeriod"/>
            </a:pPr>
            <a:r>
              <a:rPr lang="fr-FR">
                <a:solidFill>
                  <a:schemeClr val="accent6"/>
                </a:solidFill>
              </a:rPr>
              <a:t>Utiliser des témoignages et des données chiffrées pour apporter de l’information et raconter une histoire aux lecteurs</a:t>
            </a:r>
            <a:endParaRPr>
              <a:solidFill>
                <a:schemeClr val="accent6"/>
              </a:solidFill>
            </a:endParaRPr>
          </a:p>
          <a:p>
            <a:pPr marL="0" lvl="0" indent="0" algn="l" rtl="0">
              <a:lnSpc>
                <a:spcPct val="90000"/>
              </a:lnSpc>
              <a:spcBef>
                <a:spcPts val="1000"/>
              </a:spcBef>
              <a:spcAft>
                <a:spcPts val="0"/>
              </a:spcAft>
              <a:buSzPts val="1800"/>
              <a:buNone/>
            </a:pPr>
            <a:r>
              <a:rPr lang="fr-FR" b="1">
                <a:solidFill>
                  <a:schemeClr val="accent6"/>
                </a:solidFill>
              </a:rPr>
              <a:t>La forme : comment construire un communiqué ?</a:t>
            </a:r>
            <a:endParaRPr>
              <a:solidFill>
                <a:schemeClr val="accent6"/>
              </a:solidFill>
            </a:endParaRPr>
          </a:p>
          <a:p>
            <a:pPr marL="457200" lvl="0" indent="-342900" algn="l" rtl="0">
              <a:lnSpc>
                <a:spcPct val="90000"/>
              </a:lnSpc>
              <a:spcBef>
                <a:spcPts val="1000"/>
              </a:spcBef>
              <a:spcAft>
                <a:spcPts val="0"/>
              </a:spcAft>
              <a:buClr>
                <a:schemeClr val="accent6"/>
              </a:buClr>
              <a:buSzPts val="1800"/>
              <a:buAutoNum type="arabicPeriod"/>
            </a:pPr>
            <a:r>
              <a:rPr lang="fr-FR">
                <a:solidFill>
                  <a:schemeClr val="accent6"/>
                </a:solidFill>
              </a:rPr>
              <a:t>un titre avec votre angle </a:t>
            </a:r>
            <a:endParaRPr>
              <a:solidFill>
                <a:schemeClr val="accent6"/>
              </a:solidFill>
            </a:endParaRPr>
          </a:p>
          <a:p>
            <a:pPr marL="457200" lvl="0" indent="-342900" algn="l" rtl="0">
              <a:lnSpc>
                <a:spcPct val="90000"/>
              </a:lnSpc>
              <a:spcBef>
                <a:spcPts val="0"/>
              </a:spcBef>
              <a:spcAft>
                <a:spcPts val="0"/>
              </a:spcAft>
              <a:buClr>
                <a:schemeClr val="accent6"/>
              </a:buClr>
              <a:buSzPts val="1800"/>
              <a:buAutoNum type="arabicPeriod"/>
            </a:pPr>
            <a:r>
              <a:rPr lang="fr-FR">
                <a:solidFill>
                  <a:schemeClr val="accent6"/>
                </a:solidFill>
              </a:rPr>
              <a:t>un chapô de 3 lignes qui résume votre communiqué de façon directe et impactant</a:t>
            </a:r>
            <a:endParaRPr>
              <a:solidFill>
                <a:schemeClr val="accent6"/>
              </a:solidFill>
            </a:endParaRPr>
          </a:p>
          <a:p>
            <a:pPr marL="457200" lvl="0" indent="-342900" algn="l" rtl="0">
              <a:lnSpc>
                <a:spcPct val="90000"/>
              </a:lnSpc>
              <a:spcBef>
                <a:spcPts val="0"/>
              </a:spcBef>
              <a:spcAft>
                <a:spcPts val="0"/>
              </a:spcAft>
              <a:buClr>
                <a:schemeClr val="accent6"/>
              </a:buClr>
              <a:buSzPts val="1800"/>
              <a:buAutoNum type="arabicPeriod"/>
            </a:pPr>
            <a:r>
              <a:rPr lang="fr-FR">
                <a:solidFill>
                  <a:schemeClr val="accent6"/>
                </a:solidFill>
              </a:rPr>
              <a:t>un contenu d’une page maximum étayé à l’aide d’une image, ou quelques citations. </a:t>
            </a:r>
            <a:endParaRPr>
              <a:solidFill>
                <a:schemeClr val="accent6"/>
              </a:solidFill>
            </a:endParaRPr>
          </a:p>
          <a:p>
            <a:pPr marL="0" lvl="0" indent="0" algn="l" rtl="0">
              <a:lnSpc>
                <a:spcPct val="90000"/>
              </a:lnSpc>
              <a:spcBef>
                <a:spcPts val="1000"/>
              </a:spcBef>
              <a:spcAft>
                <a:spcPts val="0"/>
              </a:spcAft>
              <a:buSzPts val="1800"/>
              <a:buNone/>
            </a:pPr>
            <a:r>
              <a:rPr lang="fr-FR" b="1">
                <a:solidFill>
                  <a:schemeClr val="accent6"/>
                </a:solidFill>
              </a:rPr>
              <a:t>N’oubliez pas vos coordonnées sous forme de “contact presse” !</a:t>
            </a:r>
            <a:endParaRPr b="1">
              <a:solidFill>
                <a:schemeClr val="accent6"/>
              </a:solidFill>
            </a:endParaRPr>
          </a:p>
        </p:txBody>
      </p:sp>
      <p:sp>
        <p:nvSpPr>
          <p:cNvPr id="476" name="Google Shape;476;g146c0b6d081_1_13"/>
          <p:cNvSpPr txBox="1">
            <a:spLocks noGrp="1"/>
          </p:cNvSpPr>
          <p:nvPr>
            <p:ph type="body" idx="4"/>
          </p:nvPr>
        </p:nvSpPr>
        <p:spPr>
          <a:xfrm>
            <a:off x="917550" y="4429300"/>
            <a:ext cx="4701000" cy="1676400"/>
          </a:xfrm>
          <a:prstGeom prst="rect">
            <a:avLst/>
          </a:prstGeom>
          <a:solidFill>
            <a:srgbClr val="FF9940"/>
          </a:solidFill>
          <a:ln>
            <a:noFill/>
          </a:ln>
        </p:spPr>
        <p:txBody>
          <a:bodyPr spcFirstLastPara="1" wrap="square" lIns="108000" tIns="108000" rIns="108000" bIns="108000" anchor="ctr" anchorCtr="0">
            <a:spAutoFit/>
          </a:bodyPr>
          <a:lstStyle/>
          <a:p>
            <a:pPr marL="0" lvl="0" indent="0" algn="l" rtl="0">
              <a:lnSpc>
                <a:spcPct val="90000"/>
              </a:lnSpc>
              <a:spcBef>
                <a:spcPts val="1000"/>
              </a:spcBef>
              <a:spcAft>
                <a:spcPts val="0"/>
              </a:spcAft>
              <a:buClr>
                <a:schemeClr val="dk1"/>
              </a:buClr>
              <a:buSzPts val="1100"/>
              <a:buFont typeface="Arial"/>
              <a:buNone/>
            </a:pPr>
            <a:r>
              <a:rPr lang="fr-FR"/>
              <a:t>Pour intéresser les journalistes de la PQR, il faut :</a:t>
            </a:r>
            <a:endParaRPr/>
          </a:p>
          <a:p>
            <a:pPr marL="457200" lvl="0" indent="-330200" algn="l" rtl="0">
              <a:lnSpc>
                <a:spcPct val="90000"/>
              </a:lnSpc>
              <a:spcBef>
                <a:spcPts val="1000"/>
              </a:spcBef>
              <a:spcAft>
                <a:spcPts val="0"/>
              </a:spcAft>
              <a:buSzPts val="1600"/>
              <a:buChar char="●"/>
            </a:pPr>
            <a:r>
              <a:rPr lang="fr-FR"/>
              <a:t>Intéresser son lecteur : avec des exemples très concrets, des témoignages...</a:t>
            </a:r>
            <a:endParaRPr/>
          </a:p>
          <a:p>
            <a:pPr marL="457200" lvl="0" indent="-330200" algn="l" rtl="0">
              <a:lnSpc>
                <a:spcPct val="90000"/>
              </a:lnSpc>
              <a:spcBef>
                <a:spcPts val="0"/>
              </a:spcBef>
              <a:spcAft>
                <a:spcPts val="0"/>
              </a:spcAft>
              <a:buSzPts val="1600"/>
              <a:buChar char="●"/>
            </a:pPr>
            <a:r>
              <a:rPr lang="fr-FR"/>
              <a:t>Apporter une information nouvelle : c’est ce que le journaliste retiendra et qui le poussera à rédiger un article.</a:t>
            </a:r>
            <a:endParaRPr/>
          </a:p>
        </p:txBody>
      </p:sp>
      <p:sp>
        <p:nvSpPr>
          <p:cNvPr id="477" name="Google Shape;477;g146c0b6d081_1_13"/>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pic>
        <p:nvPicPr>
          <p:cNvPr id="478" name="Google Shape;478;g146c0b6d081_1_13"/>
          <p:cNvPicPr preferRelativeResize="0"/>
          <p:nvPr/>
        </p:nvPicPr>
        <p:blipFill rotWithShape="1">
          <a:blip r:embed="rId4">
            <a:alphaModFix/>
          </a:blip>
          <a:srcRect/>
          <a:stretch/>
        </p:blipFill>
        <p:spPr>
          <a:xfrm>
            <a:off x="553833" y="4203948"/>
            <a:ext cx="555600" cy="535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g1481ef0df0b_0_95"/>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22</a:t>
            </a:fld>
            <a:endParaRPr/>
          </a:p>
        </p:txBody>
      </p:sp>
      <p:sp>
        <p:nvSpPr>
          <p:cNvPr id="485" name="Google Shape;485;g1481ef0df0b_0_95"/>
          <p:cNvSpPr txBox="1">
            <a:spLocks noGrp="1"/>
          </p:cNvSpPr>
          <p:nvPr>
            <p:ph type="body" idx="3"/>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lvl="0" indent="0" algn="l" rtl="0">
              <a:lnSpc>
                <a:spcPct val="90000"/>
              </a:lnSpc>
              <a:spcBef>
                <a:spcPts val="1000"/>
              </a:spcBef>
              <a:spcAft>
                <a:spcPts val="0"/>
              </a:spcAft>
              <a:buSzPts val="2000"/>
              <a:buNone/>
            </a:pPr>
            <a:r>
              <a:rPr lang="fr-FR"/>
              <a:t>Le fichier presse</a:t>
            </a:r>
            <a:endParaRPr/>
          </a:p>
        </p:txBody>
      </p:sp>
      <p:sp>
        <p:nvSpPr>
          <p:cNvPr id="486" name="Google Shape;486;g1481ef0df0b_0_95"/>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487" name="Google Shape;487;g1481ef0df0b_0_95"/>
          <p:cNvSpPr txBox="1">
            <a:spLocks noGrp="1"/>
          </p:cNvSpPr>
          <p:nvPr>
            <p:ph type="body" idx="1"/>
          </p:nvPr>
        </p:nvSpPr>
        <p:spPr>
          <a:xfrm>
            <a:off x="838199" y="1726422"/>
            <a:ext cx="4859700" cy="2842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Clr>
                <a:schemeClr val="dk1"/>
              </a:buClr>
              <a:buSzPts val="1100"/>
              <a:buFont typeface="Arial"/>
              <a:buNone/>
            </a:pPr>
            <a:r>
              <a:rPr lang="fr-FR" b="1"/>
              <a:t>Comment élaborer un fichier presse ?</a:t>
            </a:r>
            <a:endParaRPr b="1"/>
          </a:p>
          <a:p>
            <a:pPr marL="457200" lvl="0" indent="-342900" algn="l" rtl="0">
              <a:lnSpc>
                <a:spcPct val="90000"/>
              </a:lnSpc>
              <a:spcBef>
                <a:spcPts val="1000"/>
              </a:spcBef>
              <a:spcAft>
                <a:spcPts val="0"/>
              </a:spcAft>
              <a:buSzPts val="1800"/>
              <a:buAutoNum type="arabicPeriod"/>
            </a:pPr>
            <a:r>
              <a:rPr lang="fr-FR"/>
              <a:t>Repérez les médias locaux qui font partie de votre écosystème (presse écrite, radio, télé locale)</a:t>
            </a:r>
            <a:endParaRPr/>
          </a:p>
          <a:p>
            <a:pPr marL="457200" lvl="0" indent="-342900" algn="l" rtl="0">
              <a:lnSpc>
                <a:spcPct val="90000"/>
              </a:lnSpc>
              <a:spcBef>
                <a:spcPts val="0"/>
              </a:spcBef>
              <a:spcAft>
                <a:spcPts val="0"/>
              </a:spcAft>
              <a:buSzPts val="1800"/>
              <a:buAutoNum type="arabicPeriod"/>
            </a:pPr>
            <a:r>
              <a:rPr lang="fr-FR"/>
              <a:t>Appelez la rédaction et demandez quel journaliste suit vos sujets ou à qui vous pouvez adresser vos communiqués</a:t>
            </a:r>
            <a:endParaRPr/>
          </a:p>
          <a:p>
            <a:pPr marL="457200" lvl="0" indent="-342900" algn="l" rtl="0">
              <a:lnSpc>
                <a:spcPct val="90000"/>
              </a:lnSpc>
              <a:spcBef>
                <a:spcPts val="0"/>
              </a:spcBef>
              <a:spcAft>
                <a:spcPts val="0"/>
              </a:spcAft>
              <a:buSzPts val="1800"/>
              <a:buAutoNum type="arabicPeriod"/>
            </a:pPr>
            <a:r>
              <a:rPr lang="fr-FR"/>
              <a:t>Entrez toutes ces données dans un tableau excel qui sera votre fichier presse de référence (nom, prénom, mail et téléphone de chaque journaliste)</a:t>
            </a:r>
            <a:endParaRPr/>
          </a:p>
          <a:p>
            <a:pPr marL="0" lvl="0" indent="0" algn="l" rtl="0">
              <a:lnSpc>
                <a:spcPct val="90000"/>
              </a:lnSpc>
              <a:spcBef>
                <a:spcPts val="1000"/>
              </a:spcBef>
              <a:spcAft>
                <a:spcPts val="0"/>
              </a:spcAft>
              <a:buSzPts val="1800"/>
              <a:buNone/>
            </a:pPr>
            <a:r>
              <a:rPr lang="fr-FR"/>
              <a:t>Les journalistes changent d’employeur, les journaux se créent et disparaissent… </a:t>
            </a:r>
            <a:r>
              <a:rPr lang="fr-FR">
                <a:solidFill>
                  <a:schemeClr val="accent6"/>
                </a:solidFill>
              </a:rPr>
              <a:t>Mettez à jour votre fichier presse régulièrement !</a:t>
            </a:r>
            <a:endParaRPr/>
          </a:p>
        </p:txBody>
      </p:sp>
      <p:sp>
        <p:nvSpPr>
          <p:cNvPr id="488" name="Google Shape;488;g1481ef0df0b_0_95"/>
          <p:cNvSpPr txBox="1">
            <a:spLocks noGrp="1"/>
          </p:cNvSpPr>
          <p:nvPr>
            <p:ph type="body" idx="2"/>
          </p:nvPr>
        </p:nvSpPr>
        <p:spPr>
          <a:xfrm>
            <a:off x="6304935" y="1726422"/>
            <a:ext cx="4859700" cy="2609905"/>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Clr>
                <a:schemeClr val="dk1"/>
              </a:buClr>
              <a:buSzPts val="1100"/>
              <a:buFont typeface="Arial"/>
              <a:buNone/>
            </a:pPr>
            <a:r>
              <a:rPr lang="fr-FR" b="1" dirty="0"/>
              <a:t>Segmenter son fichier presse</a:t>
            </a:r>
            <a:endParaRPr b="1" dirty="0"/>
          </a:p>
          <a:p>
            <a:pPr marL="0" lvl="0" indent="0" algn="l" rtl="0">
              <a:lnSpc>
                <a:spcPct val="90000"/>
              </a:lnSpc>
              <a:spcBef>
                <a:spcPts val="1000"/>
              </a:spcBef>
              <a:spcAft>
                <a:spcPts val="0"/>
              </a:spcAft>
              <a:buClr>
                <a:schemeClr val="dk1"/>
              </a:buClr>
              <a:buSzPts val="1100"/>
              <a:buFont typeface="Arial"/>
              <a:buNone/>
            </a:pPr>
            <a:r>
              <a:rPr lang="fr-FR" dirty="0"/>
              <a:t>Certains médias (de la presse hebdomadaire régionale PHR) ou journalistes ne couvrent que des sujets spécifiques (ex : les nouvelles technologies, la santé…). Pensez-y pour ne les contacter que sur les sujets qui les concernent. </a:t>
            </a:r>
            <a:endParaRPr dirty="0"/>
          </a:p>
          <a:p>
            <a:pPr marL="0" lvl="0" indent="0" algn="l" rtl="0">
              <a:lnSpc>
                <a:spcPct val="90000"/>
              </a:lnSpc>
              <a:spcBef>
                <a:spcPts val="1000"/>
              </a:spcBef>
              <a:spcAft>
                <a:spcPts val="0"/>
              </a:spcAft>
              <a:buClr>
                <a:schemeClr val="dk1"/>
              </a:buClr>
              <a:buSzPts val="1100"/>
              <a:buFont typeface="Arial"/>
              <a:buNone/>
            </a:pPr>
            <a:r>
              <a:rPr lang="fr-FR" b="1" dirty="0"/>
              <a:t>Pour les Journées France services, vous pouvez contacter les journalistes qui traitent des informations régionales en général mais aussi les contacts spécialisés dans : l’administration publique, les collectivités, le numérique, l’événementiel…</a:t>
            </a:r>
            <a:endParaRPr b="1" dirty="0"/>
          </a:p>
        </p:txBody>
      </p:sp>
      <p:sp>
        <p:nvSpPr>
          <p:cNvPr id="489" name="Google Shape;489;g1481ef0df0b_0_95"/>
          <p:cNvSpPr txBox="1">
            <a:spLocks noGrp="1"/>
          </p:cNvSpPr>
          <p:nvPr>
            <p:ph type="body" idx="4"/>
          </p:nvPr>
        </p:nvSpPr>
        <p:spPr>
          <a:xfrm>
            <a:off x="940564" y="4976675"/>
            <a:ext cx="10136400" cy="1011300"/>
          </a:xfrm>
          <a:prstGeom prst="rect">
            <a:avLst/>
          </a:prstGeom>
          <a:solidFill>
            <a:srgbClr val="FF9940"/>
          </a:solidFill>
          <a:ln>
            <a:noFill/>
          </a:ln>
        </p:spPr>
        <p:txBody>
          <a:bodyPr spcFirstLastPara="1" wrap="square" lIns="108000" tIns="108000" rIns="108000" bIns="108000" anchor="ctr" anchorCtr="0">
            <a:spAutoFit/>
          </a:bodyPr>
          <a:lstStyle/>
          <a:p>
            <a:pPr marL="0" lvl="0" indent="0" algn="l" rtl="0">
              <a:lnSpc>
                <a:spcPct val="90000"/>
              </a:lnSpc>
              <a:spcBef>
                <a:spcPts val="1000"/>
              </a:spcBef>
              <a:spcAft>
                <a:spcPts val="0"/>
              </a:spcAft>
              <a:buClr>
                <a:schemeClr val="dk1"/>
              </a:buClr>
              <a:buSzPts val="1100"/>
              <a:buFont typeface="Arial"/>
              <a:buNone/>
            </a:pPr>
            <a:r>
              <a:rPr lang="fr-FR" b="1"/>
              <a:t>Astuce 1</a:t>
            </a:r>
            <a:r>
              <a:rPr lang="fr-FR"/>
              <a:t> : Mobilisez le service presse de la collectivité pour obtenir des contacts !  </a:t>
            </a:r>
            <a:endParaRPr/>
          </a:p>
          <a:p>
            <a:pPr marL="0" lvl="0" indent="0" algn="l" rtl="0">
              <a:lnSpc>
                <a:spcPct val="90000"/>
              </a:lnSpc>
              <a:spcBef>
                <a:spcPts val="1000"/>
              </a:spcBef>
              <a:spcAft>
                <a:spcPts val="0"/>
              </a:spcAft>
              <a:buSzPts val="1600"/>
              <a:buNone/>
            </a:pPr>
            <a:r>
              <a:rPr lang="fr-FR" b="1"/>
              <a:t>Astuce 2 </a:t>
            </a:r>
            <a:r>
              <a:rPr lang="fr-FR"/>
              <a:t>: Entretenez votre fichier de presse avec des journalistes privilégiés, et contactez-les dès lors que vous avez une actualité à partager : labellisation et inauguration, déménagement, événements etc.  </a:t>
            </a:r>
            <a:endParaRPr/>
          </a:p>
        </p:txBody>
      </p:sp>
      <p:pic>
        <p:nvPicPr>
          <p:cNvPr id="490" name="Google Shape;490;g1481ef0df0b_0_95"/>
          <p:cNvPicPr preferRelativeResize="0"/>
          <p:nvPr/>
        </p:nvPicPr>
        <p:blipFill rotWithShape="1">
          <a:blip r:embed="rId3">
            <a:alphaModFix/>
          </a:blip>
          <a:srcRect/>
          <a:stretch/>
        </p:blipFill>
        <p:spPr>
          <a:xfrm>
            <a:off x="533545" y="4568925"/>
            <a:ext cx="680400" cy="680400"/>
          </a:xfrm>
          <a:prstGeom prst="rect">
            <a:avLst/>
          </a:prstGeom>
          <a:noFill/>
          <a:ln>
            <a:noFill/>
          </a:ln>
        </p:spPr>
      </p:pic>
      <p:sp>
        <p:nvSpPr>
          <p:cNvPr id="491" name="Google Shape;491;g1481ef0df0b_0_95"/>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t>6. Parler de vos événements dans la presse</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g1471d00e0dd_0_26"/>
          <p:cNvSpPr txBox="1">
            <a:spLocks noGrp="1"/>
          </p:cNvSpPr>
          <p:nvPr>
            <p:ph type="body" idx="1"/>
          </p:nvPr>
        </p:nvSpPr>
        <p:spPr>
          <a:xfrm>
            <a:off x="917051" y="3429000"/>
            <a:ext cx="10147800" cy="1716327"/>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dirty="0"/>
              <a:t>Quelques </a:t>
            </a:r>
            <a:br>
              <a:rPr lang="fr-FR" dirty="0"/>
            </a:br>
            <a:r>
              <a:rPr lang="fr-FR" dirty="0"/>
              <a:t>informations pratiques </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g132faf2d569_0_43"/>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dirty="0">
                <a:solidFill>
                  <a:schemeClr val="accent2"/>
                </a:solidFill>
              </a:rPr>
              <a:t>Quelques informations pratiques </a:t>
            </a:r>
            <a:endParaRPr dirty="0">
              <a:solidFill>
                <a:schemeClr val="accent2"/>
              </a:solidFill>
            </a:endParaRPr>
          </a:p>
        </p:txBody>
      </p:sp>
      <p:sp>
        <p:nvSpPr>
          <p:cNvPr id="505" name="Google Shape;505;g132faf2d569_0_43"/>
          <p:cNvSpPr txBox="1">
            <a:spLocks noGrp="1"/>
          </p:cNvSpPr>
          <p:nvPr>
            <p:ph type="body" idx="1"/>
          </p:nvPr>
        </p:nvSpPr>
        <p:spPr>
          <a:xfrm>
            <a:off x="533553" y="1338235"/>
            <a:ext cx="5909502" cy="2251858"/>
          </a:xfrm>
          <a:prstGeom prst="rect">
            <a:avLst/>
          </a:prstGeom>
          <a:noFill/>
          <a:ln>
            <a:noFill/>
          </a:ln>
        </p:spPr>
        <p:txBody>
          <a:bodyPr spcFirstLastPara="1" wrap="square" lIns="91425" tIns="45700" rIns="91425" bIns="45700" anchor="t" anchorCtr="0">
            <a:spAutoFit/>
          </a:bodyPr>
          <a:lstStyle/>
          <a:p>
            <a:pPr marL="0" lvl="0" indent="0" algn="l" rtl="0">
              <a:lnSpc>
                <a:spcPts val="1900"/>
              </a:lnSpc>
              <a:spcBef>
                <a:spcPts val="1200"/>
              </a:spcBef>
              <a:spcAft>
                <a:spcPts val="1200"/>
              </a:spcAft>
              <a:buSzPts val="1800"/>
              <a:buNone/>
            </a:pPr>
            <a:r>
              <a:rPr lang="fr-FR" sz="1600" b="1" dirty="0"/>
              <a:t>Comment référencer vos événements </a:t>
            </a:r>
            <a:br>
              <a:rPr lang="fr-FR" sz="1600" b="1" dirty="0"/>
            </a:br>
            <a:r>
              <a:rPr lang="fr-FR" sz="1600" b="1" dirty="0"/>
              <a:t>sur la carte interactive ? </a:t>
            </a:r>
            <a:endParaRPr sz="1600" b="1" dirty="0"/>
          </a:p>
          <a:p>
            <a:pPr marL="0" lvl="0" indent="0"/>
            <a:r>
              <a:rPr lang="fr-FR" sz="1600" dirty="0"/>
              <a:t>Nous vous invitions également à compléter ce formulaire </a:t>
            </a:r>
            <a:r>
              <a:rPr lang="fr-FR" sz="1600" b="1" u="sng" dirty="0"/>
              <a:t>avant le jeudi 26 septembre 2024</a:t>
            </a:r>
            <a:r>
              <a:rPr lang="fr-FR" sz="1600" b="1" dirty="0"/>
              <a:t> </a:t>
            </a:r>
            <a:r>
              <a:rPr lang="fr-FR" sz="1600" dirty="0"/>
              <a:t>pour recenser les événements que vous organisez. </a:t>
            </a:r>
            <a:endParaRPr lang="fr-FR" sz="500" dirty="0"/>
          </a:p>
          <a:p>
            <a:pPr marL="0" lvl="0" indent="0"/>
            <a:r>
              <a:rPr lang="fr-FR" sz="1600" dirty="0"/>
              <a:t>Ils seront ainsi valorisés dans </a:t>
            </a:r>
            <a:br>
              <a:rPr lang="fr-FR" sz="1600" dirty="0"/>
            </a:br>
            <a:r>
              <a:rPr lang="fr-FR" sz="1600" dirty="0"/>
              <a:t>la cartographie interactive. </a:t>
            </a:r>
          </a:p>
        </p:txBody>
      </p:sp>
      <p:sp>
        <p:nvSpPr>
          <p:cNvPr id="506" name="Google Shape;506;g132faf2d569_0_43"/>
          <p:cNvSpPr txBox="1">
            <a:spLocks noGrp="1"/>
          </p:cNvSpPr>
          <p:nvPr>
            <p:ph type="body" idx="2"/>
          </p:nvPr>
        </p:nvSpPr>
        <p:spPr>
          <a:xfrm>
            <a:off x="6971466" y="1470675"/>
            <a:ext cx="4859700" cy="643726"/>
          </a:xfrm>
          <a:prstGeom prst="rect">
            <a:avLst/>
          </a:prstGeom>
          <a:noFill/>
          <a:ln>
            <a:noFill/>
          </a:ln>
        </p:spPr>
        <p:txBody>
          <a:bodyPr spcFirstLastPara="1" wrap="square" lIns="91425" tIns="45700" rIns="91425" bIns="45700" anchor="t" anchorCtr="0">
            <a:spAutoFit/>
          </a:bodyPr>
          <a:lstStyle/>
          <a:p>
            <a:pPr marL="0" indent="0">
              <a:lnSpc>
                <a:spcPts val="1900"/>
              </a:lnSpc>
              <a:spcBef>
                <a:spcPts val="1200"/>
              </a:spcBef>
              <a:spcAft>
                <a:spcPts val="1200"/>
              </a:spcAft>
            </a:pPr>
            <a:r>
              <a:rPr lang="fr-FR" sz="1600" b="1" dirty="0"/>
              <a:t>Où trouver le kit de communication ? </a:t>
            </a:r>
            <a:endParaRPr sz="1600" b="1" dirty="0"/>
          </a:p>
        </p:txBody>
      </p:sp>
      <p:sp>
        <p:nvSpPr>
          <p:cNvPr id="507" name="Google Shape;507;g132faf2d569_0_43"/>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508" name="Google Shape;508;g132faf2d569_0_43"/>
          <p:cNvSpPr txBox="1"/>
          <p:nvPr/>
        </p:nvSpPr>
        <p:spPr>
          <a:xfrm>
            <a:off x="282575" y="6229350"/>
            <a:ext cx="555600" cy="255600"/>
          </a:xfrm>
          <a:prstGeom prst="rect">
            <a:avLst/>
          </a:prstGeom>
          <a:noFill/>
          <a:ln>
            <a:noFill/>
          </a:ln>
        </p:spPr>
        <p:txBody>
          <a:bodyPr spcFirstLastPara="1" wrap="square" lIns="0" tIns="45700" rIns="91425" bIns="45700" anchor="ctr" anchorCtr="0">
            <a:noAutofit/>
          </a:bodyPr>
          <a:lstStyle/>
          <a:p>
            <a:pPr marL="0" marR="0" lvl="0" indent="0" algn="l" rtl="0">
              <a:lnSpc>
                <a:spcPct val="100000"/>
              </a:lnSpc>
              <a:spcBef>
                <a:spcPts val="0"/>
              </a:spcBef>
              <a:spcAft>
                <a:spcPts val="0"/>
              </a:spcAft>
              <a:buClr>
                <a:srgbClr val="000091"/>
              </a:buClr>
              <a:buSzPts val="1000"/>
              <a:buFont typeface="Arial"/>
              <a:buNone/>
            </a:pPr>
            <a:fld id="{00000000-1234-1234-1234-123412341234}" type="slidenum">
              <a:rPr lang="fr-FR" sz="1000" b="0" i="0" u="none" strike="noStrike" cap="none">
                <a:solidFill>
                  <a:srgbClr val="000091"/>
                </a:solidFill>
                <a:latin typeface="Arial"/>
                <a:ea typeface="Arial"/>
                <a:cs typeface="Arial"/>
                <a:sym typeface="Arial"/>
              </a:rPr>
              <a:t>24</a:t>
            </a:fld>
            <a:endParaRPr sz="1400" b="0" i="0" u="none" strike="noStrike" cap="none">
              <a:solidFill>
                <a:srgbClr val="000000"/>
              </a:solidFill>
              <a:latin typeface="Arial"/>
              <a:ea typeface="Arial"/>
              <a:cs typeface="Arial"/>
              <a:sym typeface="Arial"/>
            </a:endParaRPr>
          </a:p>
        </p:txBody>
      </p:sp>
      <p:sp>
        <p:nvSpPr>
          <p:cNvPr id="509" name="Google Shape;509;g132faf2d569_0_43"/>
          <p:cNvSpPr/>
          <p:nvPr/>
        </p:nvSpPr>
        <p:spPr>
          <a:xfrm>
            <a:off x="6971465" y="2225037"/>
            <a:ext cx="4469167" cy="1913076"/>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510" name="Google Shape;510;g132faf2d569_0_43"/>
          <p:cNvSpPr txBox="1">
            <a:spLocks noGrp="1"/>
          </p:cNvSpPr>
          <p:nvPr>
            <p:ph type="body" idx="1"/>
          </p:nvPr>
        </p:nvSpPr>
        <p:spPr>
          <a:xfrm>
            <a:off x="7682551" y="2350566"/>
            <a:ext cx="3502901" cy="1640409"/>
          </a:xfrm>
          <a:prstGeom prst="rect">
            <a:avLst/>
          </a:prstGeom>
          <a:noFill/>
          <a:ln>
            <a:noFill/>
          </a:ln>
        </p:spPr>
        <p:txBody>
          <a:bodyPr spcFirstLastPara="1" wrap="square" lIns="91425" tIns="45700" rIns="91425" bIns="45700" anchor="t" anchorCtr="0">
            <a:spAutoFit/>
          </a:bodyPr>
          <a:lstStyle/>
          <a:p>
            <a:pPr marL="0" lvl="0" indent="0" rtl="0">
              <a:lnSpc>
                <a:spcPct val="90000"/>
              </a:lnSpc>
              <a:spcBef>
                <a:spcPts val="1000"/>
              </a:spcBef>
              <a:spcAft>
                <a:spcPts val="0"/>
              </a:spcAft>
              <a:buSzPts val="1800"/>
              <a:buNone/>
            </a:pPr>
            <a:r>
              <a:rPr lang="fr-FR" sz="1600" b="1" dirty="0"/>
              <a:t>Accessible sur Osmose </a:t>
            </a:r>
          </a:p>
          <a:p>
            <a:pPr marL="0" lvl="0" indent="0"/>
            <a:r>
              <a:rPr lang="fr-FR" sz="1200" i="1" dirty="0">
                <a:solidFill>
                  <a:schemeClr val="tx1"/>
                </a:solidFill>
              </a:rPr>
              <a:t>Onglet Ressources : 4. Animation et événements &gt; 3. Événements nationaux &gt; 1. Journées portes ouvertes &gt; Kit de communication JFS 2024</a:t>
            </a:r>
          </a:p>
          <a:p>
            <a:pPr marL="0" lvl="0" indent="0" rtl="0">
              <a:lnSpc>
                <a:spcPct val="90000"/>
              </a:lnSpc>
              <a:spcBef>
                <a:spcPts val="1000"/>
              </a:spcBef>
              <a:spcAft>
                <a:spcPts val="0"/>
              </a:spcAft>
              <a:buSzPts val="1800"/>
              <a:buNone/>
            </a:pPr>
            <a:r>
              <a:rPr lang="fr-FR" sz="1600" b="1" dirty="0"/>
              <a:t>et téléchargeable à partir de ce </a:t>
            </a:r>
            <a:r>
              <a:rPr lang="fr-FR" sz="1600" b="1" u="sng" dirty="0">
                <a:solidFill>
                  <a:schemeClr val="hlink"/>
                </a:solidFill>
                <a:hlinkClick r:id="rId3"/>
              </a:rPr>
              <a:t>lien</a:t>
            </a:r>
            <a:endParaRPr lang="fr-FR" sz="1600" b="1" dirty="0"/>
          </a:p>
        </p:txBody>
      </p:sp>
      <p:pic>
        <p:nvPicPr>
          <p:cNvPr id="511" name="Google Shape;511;g132faf2d569_0_43"/>
          <p:cNvPicPr preferRelativeResize="0"/>
          <p:nvPr/>
        </p:nvPicPr>
        <p:blipFill rotWithShape="1">
          <a:blip r:embed="rId4">
            <a:alphaModFix/>
          </a:blip>
          <a:srcRect/>
          <a:stretch/>
        </p:blipFill>
        <p:spPr>
          <a:xfrm>
            <a:off x="7049208" y="2411672"/>
            <a:ext cx="555600" cy="557453"/>
          </a:xfrm>
          <a:prstGeom prst="rect">
            <a:avLst/>
          </a:prstGeom>
          <a:noFill/>
          <a:ln>
            <a:noFill/>
          </a:ln>
        </p:spPr>
      </p:pic>
      <p:sp>
        <p:nvSpPr>
          <p:cNvPr id="25" name="Google Shape;506;g132faf2d569_0_43">
            <a:extLst>
              <a:ext uri="{FF2B5EF4-FFF2-40B4-BE49-F238E27FC236}">
                <a16:creationId xmlns:a16="http://schemas.microsoft.com/office/drawing/2014/main" id="{1C685E4D-FBA6-472F-8B54-2B720DAA339F}"/>
              </a:ext>
            </a:extLst>
          </p:cNvPr>
          <p:cNvSpPr txBox="1">
            <a:spLocks/>
          </p:cNvSpPr>
          <p:nvPr/>
        </p:nvSpPr>
        <p:spPr>
          <a:xfrm>
            <a:off x="6971465" y="4359385"/>
            <a:ext cx="4859700" cy="1074613"/>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000091"/>
              </a:buClr>
              <a:buSzPts val="1800"/>
              <a:buFont typeface="Arial"/>
              <a:buNone/>
              <a:defRPr sz="1400" b="0" i="0" u="none" strike="noStrike" cap="none">
                <a:solidFill>
                  <a:srgbClr val="000091"/>
                </a:solidFill>
                <a:latin typeface="Arial"/>
                <a:ea typeface="Arial"/>
                <a:cs typeface="Arial"/>
                <a:sym typeface="Arial"/>
              </a:defRPr>
            </a:lvl1pPr>
            <a:lvl2pPr marL="914400" marR="0" lvl="1" indent="-228600" algn="l" rtl="0">
              <a:lnSpc>
                <a:spcPct val="90000"/>
              </a:lnSpc>
              <a:spcBef>
                <a:spcPts val="1800"/>
              </a:spcBef>
              <a:spcAft>
                <a:spcPts val="0"/>
              </a:spcAft>
              <a:buClr>
                <a:srgbClr val="000091"/>
              </a:buClr>
              <a:buSzPts val="1800"/>
              <a:buFont typeface="Arial"/>
              <a:buNone/>
              <a:defRPr sz="1200" b="0" i="0" u="none" strike="noStrike" cap="none">
                <a:solidFill>
                  <a:srgbClr val="000091"/>
                </a:solidFill>
                <a:latin typeface="Arial"/>
                <a:ea typeface="Arial"/>
                <a:cs typeface="Arial"/>
                <a:sym typeface="Arial"/>
              </a:defRPr>
            </a:lvl2pPr>
            <a:lvl3pPr marL="1371600" marR="0" lvl="2" indent="-342900" algn="l" rtl="0">
              <a:lnSpc>
                <a:spcPct val="90000"/>
              </a:lnSpc>
              <a:spcBef>
                <a:spcPts val="500"/>
              </a:spcBef>
              <a:spcAft>
                <a:spcPts val="0"/>
              </a:spcAft>
              <a:buClr>
                <a:srgbClr val="000091"/>
              </a:buClr>
              <a:buSzPts val="1800"/>
              <a:buFont typeface="Arial"/>
              <a:buChar char="•"/>
              <a:defRPr sz="1100" b="0" i="0" u="none" strike="noStrike" cap="none">
                <a:solidFill>
                  <a:srgbClr val="000091"/>
                </a:solidFill>
                <a:latin typeface="Arial"/>
                <a:ea typeface="Arial"/>
                <a:cs typeface="Arial"/>
                <a:sym typeface="Arial"/>
              </a:defRPr>
            </a:lvl3pPr>
            <a:lvl4pPr marL="1828800" marR="0" lvl="3" indent="-342900" algn="l" rtl="0">
              <a:lnSpc>
                <a:spcPct val="90000"/>
              </a:lnSpc>
              <a:spcBef>
                <a:spcPts val="500"/>
              </a:spcBef>
              <a:spcAft>
                <a:spcPts val="0"/>
              </a:spcAft>
              <a:buClr>
                <a:srgbClr val="000091"/>
              </a:buClr>
              <a:buSzPts val="1800"/>
              <a:buFont typeface="Arial"/>
              <a:buChar char="•"/>
              <a:defRPr sz="1050" b="0" i="0" u="none" strike="noStrike" cap="none">
                <a:solidFill>
                  <a:srgbClr val="000091"/>
                </a:solidFill>
                <a:latin typeface="Arial"/>
                <a:ea typeface="Arial"/>
                <a:cs typeface="Arial"/>
                <a:sym typeface="Arial"/>
              </a:defRPr>
            </a:lvl4pPr>
            <a:lvl5pPr marL="2286000" marR="0" lvl="4" indent="-342900" algn="l" rtl="0">
              <a:lnSpc>
                <a:spcPct val="90000"/>
              </a:lnSpc>
              <a:spcBef>
                <a:spcPts val="500"/>
              </a:spcBef>
              <a:spcAft>
                <a:spcPts val="0"/>
              </a:spcAft>
              <a:buClr>
                <a:srgbClr val="000091"/>
              </a:buClr>
              <a:buSzPts val="1800"/>
              <a:buFont typeface="Arial"/>
              <a:buChar char="•"/>
              <a:defRPr sz="900" b="0" i="0" u="none" strike="noStrike" cap="none">
                <a:solidFill>
                  <a:srgbClr val="00009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nSpc>
                <a:spcPts val="1900"/>
              </a:lnSpc>
              <a:spcBef>
                <a:spcPts val="1200"/>
              </a:spcBef>
              <a:spcAft>
                <a:spcPts val="1200"/>
              </a:spcAft>
            </a:pPr>
            <a:r>
              <a:rPr lang="fr-FR" sz="1600" b="1" dirty="0"/>
              <a:t>Besoin d’aide ? </a:t>
            </a:r>
            <a:endParaRPr lang="fr-FR" dirty="0">
              <a:solidFill>
                <a:schemeClr val="accent6"/>
              </a:solidFill>
            </a:endParaRPr>
          </a:p>
          <a:p>
            <a:pPr marL="0" indent="0">
              <a:lnSpc>
                <a:spcPct val="100000"/>
              </a:lnSpc>
              <a:spcBef>
                <a:spcPts val="0"/>
              </a:spcBef>
            </a:pPr>
            <a:r>
              <a:rPr lang="fr-FR" dirty="0">
                <a:solidFill>
                  <a:schemeClr val="accent6"/>
                </a:solidFill>
              </a:rPr>
              <a:t>Pour être accompagné, vous pouvez contacter vos animateurs départementaux ou référents préfectoraux. </a:t>
            </a:r>
          </a:p>
        </p:txBody>
      </p:sp>
      <p:pic>
        <p:nvPicPr>
          <p:cNvPr id="3" name="Image 2">
            <a:extLst>
              <a:ext uri="{FF2B5EF4-FFF2-40B4-BE49-F238E27FC236}">
                <a16:creationId xmlns:a16="http://schemas.microsoft.com/office/drawing/2014/main" id="{8C6DA7BB-0E91-4ED7-93BC-2ADA7379A37F}"/>
              </a:ext>
            </a:extLst>
          </p:cNvPr>
          <p:cNvPicPr>
            <a:picLocks noChangeAspect="1"/>
          </p:cNvPicPr>
          <p:nvPr/>
        </p:nvPicPr>
        <p:blipFill rotWithShape="1">
          <a:blip r:embed="rId5"/>
          <a:srcRect b="32023"/>
          <a:stretch/>
        </p:blipFill>
        <p:spPr>
          <a:xfrm>
            <a:off x="649768" y="3628193"/>
            <a:ext cx="2651598" cy="2255360"/>
          </a:xfrm>
          <a:prstGeom prst="rect">
            <a:avLst/>
          </a:prstGeom>
          <a:ln>
            <a:solidFill>
              <a:schemeClr val="accent6"/>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pic>
        <p:nvPicPr>
          <p:cNvPr id="6" name="Image 5">
            <a:extLst>
              <a:ext uri="{FF2B5EF4-FFF2-40B4-BE49-F238E27FC236}">
                <a16:creationId xmlns:a16="http://schemas.microsoft.com/office/drawing/2014/main" id="{2F43DA08-ACFD-4A46-BB72-DD3E434306E5}"/>
              </a:ext>
            </a:extLst>
          </p:cNvPr>
          <p:cNvPicPr>
            <a:picLocks noChangeAspect="1"/>
          </p:cNvPicPr>
          <p:nvPr/>
        </p:nvPicPr>
        <p:blipFill rotWithShape="1">
          <a:blip r:embed="rId3"/>
          <a:srcRect l="258" r="1562"/>
          <a:stretch/>
        </p:blipFill>
        <p:spPr>
          <a:xfrm>
            <a:off x="0" y="1513835"/>
            <a:ext cx="4293599" cy="2523318"/>
          </a:xfrm>
          <a:prstGeom prst="rect">
            <a:avLst/>
          </a:prstGeom>
        </p:spPr>
      </p:pic>
      <p:pic>
        <p:nvPicPr>
          <p:cNvPr id="8" name="Image 7">
            <a:extLst>
              <a:ext uri="{FF2B5EF4-FFF2-40B4-BE49-F238E27FC236}">
                <a16:creationId xmlns:a16="http://schemas.microsoft.com/office/drawing/2014/main" id="{A2505B0C-17A6-4359-8012-B0C8B6BA4B5D}"/>
              </a:ext>
            </a:extLst>
          </p:cNvPr>
          <p:cNvPicPr>
            <a:picLocks noChangeAspect="1"/>
          </p:cNvPicPr>
          <p:nvPr/>
        </p:nvPicPr>
        <p:blipFill rotWithShape="1">
          <a:blip r:embed="rId4"/>
          <a:srcRect l="1037"/>
          <a:stretch/>
        </p:blipFill>
        <p:spPr>
          <a:xfrm>
            <a:off x="0" y="3608892"/>
            <a:ext cx="4260256" cy="2479673"/>
          </a:xfrm>
          <a:prstGeom prst="rect">
            <a:avLst/>
          </a:prstGeom>
        </p:spPr>
      </p:pic>
    </p:spTree>
    <p:extLst>
      <p:ext uri="{BB962C8B-B14F-4D97-AF65-F5344CB8AC3E}">
        <p14:creationId xmlns:p14="http://schemas.microsoft.com/office/powerpoint/2010/main" val="1490258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
          <p:cNvSpPr txBox="1">
            <a:spLocks noGrp="1"/>
          </p:cNvSpPr>
          <p:nvPr>
            <p:ph type="title"/>
          </p:nvPr>
        </p:nvSpPr>
        <p:spPr>
          <a:xfrm>
            <a:off x="288000" y="608549"/>
            <a:ext cx="11598000" cy="535500"/>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SzPts val="2400"/>
              <a:buNone/>
            </a:pPr>
            <a:r>
              <a:rPr lang="fr-FR" dirty="0"/>
              <a:t>Introduction</a:t>
            </a:r>
            <a:endParaRPr dirty="0"/>
          </a:p>
        </p:txBody>
      </p:sp>
      <p:sp>
        <p:nvSpPr>
          <p:cNvPr id="213" name="Google Shape;213;p2"/>
          <p:cNvSpPr txBox="1">
            <a:spLocks noGrp="1"/>
          </p:cNvSpPr>
          <p:nvPr>
            <p:ph type="body" idx="1"/>
          </p:nvPr>
        </p:nvSpPr>
        <p:spPr>
          <a:xfrm>
            <a:off x="287999" y="1508510"/>
            <a:ext cx="5808001" cy="3296247"/>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600"/>
              </a:spcBef>
              <a:spcAft>
                <a:spcPts val="0"/>
              </a:spcAft>
              <a:buSzPts val="1800"/>
              <a:buNone/>
            </a:pPr>
            <a:r>
              <a:rPr lang="fr-FR" dirty="0"/>
              <a:t>En 2025, nous renouvelons pour la quatrième édition les </a:t>
            </a:r>
            <a:r>
              <a:rPr lang="fr-FR" b="1" dirty="0"/>
              <a:t>« Journées France services ». </a:t>
            </a:r>
          </a:p>
          <a:p>
            <a:pPr marL="0" lvl="0" indent="0" algn="l" rtl="0">
              <a:lnSpc>
                <a:spcPct val="90000"/>
              </a:lnSpc>
              <a:spcBef>
                <a:spcPts val="600"/>
              </a:spcBef>
              <a:spcAft>
                <a:spcPts val="0"/>
              </a:spcAft>
              <a:buSzPts val="1800"/>
              <a:buNone/>
            </a:pPr>
            <a:endParaRPr lang="fr-FR" dirty="0"/>
          </a:p>
          <a:p>
            <a:pPr marL="0" lvl="0" indent="0" algn="l" rtl="0">
              <a:lnSpc>
                <a:spcPct val="90000"/>
              </a:lnSpc>
              <a:spcBef>
                <a:spcPts val="600"/>
              </a:spcBef>
              <a:spcAft>
                <a:spcPts val="0"/>
              </a:spcAft>
              <a:buSzPts val="1800"/>
              <a:buNone/>
            </a:pPr>
            <a:r>
              <a:rPr lang="fr-FR" dirty="0"/>
              <a:t>En 2024, la troisième édition des Journées France services a été un franc succès : </a:t>
            </a:r>
            <a:endParaRPr dirty="0"/>
          </a:p>
          <a:p>
            <a:pPr marL="285750" lvl="0" indent="-285750" algn="l" rtl="0">
              <a:lnSpc>
                <a:spcPct val="90000"/>
              </a:lnSpc>
              <a:spcBef>
                <a:spcPts val="600"/>
              </a:spcBef>
              <a:spcAft>
                <a:spcPts val="0"/>
              </a:spcAft>
              <a:buSzPts val="1800"/>
              <a:buFont typeface="Arial"/>
              <a:buChar char="•"/>
            </a:pPr>
            <a:r>
              <a:rPr lang="fr-FR" dirty="0"/>
              <a:t>Plus de </a:t>
            </a:r>
            <a:r>
              <a:rPr lang="fr-FR" b="1" dirty="0"/>
              <a:t>1 174 France services</a:t>
            </a:r>
            <a:r>
              <a:rPr lang="fr-FR" dirty="0"/>
              <a:t> se sont mobilisés pour organiser des événements durant la semaine des Journées France services</a:t>
            </a:r>
            <a:endParaRPr dirty="0"/>
          </a:p>
          <a:p>
            <a:pPr marL="285750" lvl="0" indent="-285750" algn="l" rtl="0">
              <a:lnSpc>
                <a:spcPct val="90000"/>
              </a:lnSpc>
              <a:spcBef>
                <a:spcPts val="600"/>
              </a:spcBef>
              <a:spcAft>
                <a:spcPts val="0"/>
              </a:spcAft>
              <a:buSzPts val="1800"/>
              <a:buFont typeface="Arial"/>
              <a:buChar char="•"/>
            </a:pPr>
            <a:r>
              <a:rPr lang="fr-FR" dirty="0"/>
              <a:t>Plus de </a:t>
            </a:r>
            <a:r>
              <a:rPr lang="fr-FR" b="1" dirty="0"/>
              <a:t>5 500 événements</a:t>
            </a:r>
            <a:r>
              <a:rPr lang="fr-FR" dirty="0"/>
              <a:t> ont été recensés </a:t>
            </a:r>
            <a:endParaRPr dirty="0"/>
          </a:p>
          <a:p>
            <a:pPr marL="285750" lvl="0" indent="-285750" algn="l" rtl="0">
              <a:lnSpc>
                <a:spcPct val="90000"/>
              </a:lnSpc>
              <a:spcBef>
                <a:spcPts val="600"/>
              </a:spcBef>
              <a:spcAft>
                <a:spcPts val="0"/>
              </a:spcAft>
              <a:buSzPts val="1800"/>
              <a:buFont typeface="Arial"/>
              <a:buChar char="•"/>
            </a:pPr>
            <a:r>
              <a:rPr lang="fr-FR" dirty="0"/>
              <a:t>Mobilisation importante des partenaires nationaux et des élus locaux</a:t>
            </a:r>
            <a:endParaRPr dirty="0"/>
          </a:p>
        </p:txBody>
      </p:sp>
      <p:sp>
        <p:nvSpPr>
          <p:cNvPr id="214" name="Google Shape;214;p2"/>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215" name="Google Shape;215;p2"/>
          <p:cNvSpPr txBox="1"/>
          <p:nvPr/>
        </p:nvSpPr>
        <p:spPr>
          <a:xfrm>
            <a:off x="282575" y="6229350"/>
            <a:ext cx="555600" cy="255600"/>
          </a:xfrm>
          <a:prstGeom prst="rect">
            <a:avLst/>
          </a:prstGeom>
          <a:noFill/>
          <a:ln>
            <a:noFill/>
          </a:ln>
        </p:spPr>
        <p:txBody>
          <a:bodyPr spcFirstLastPara="1" wrap="square" lIns="0" tIns="45700" rIns="91425" bIns="45700" anchor="ctr" anchorCtr="0">
            <a:noAutofit/>
          </a:bodyPr>
          <a:lstStyle/>
          <a:p>
            <a:pPr marL="0" marR="0" lvl="0" indent="0" algn="l" rtl="0">
              <a:lnSpc>
                <a:spcPct val="100000"/>
              </a:lnSpc>
              <a:spcBef>
                <a:spcPts val="0"/>
              </a:spcBef>
              <a:spcAft>
                <a:spcPts val="0"/>
              </a:spcAft>
              <a:buClr>
                <a:srgbClr val="000091"/>
              </a:buClr>
              <a:buSzPts val="1000"/>
              <a:buFont typeface="Arial"/>
              <a:buNone/>
            </a:pPr>
            <a:fld id="{00000000-1234-1234-1234-123412341234}" type="slidenum">
              <a:rPr lang="fr-FR" sz="1000" b="0" i="0" u="none" strike="noStrike" cap="none">
                <a:solidFill>
                  <a:srgbClr val="000091"/>
                </a:solidFill>
                <a:latin typeface="Arial"/>
                <a:ea typeface="Arial"/>
                <a:cs typeface="Arial"/>
                <a:sym typeface="Arial"/>
              </a:rPr>
              <a:t>3</a:t>
            </a:fld>
            <a:endParaRPr sz="1400" b="0" i="0" u="none" strike="noStrike" cap="none">
              <a:solidFill>
                <a:srgbClr val="000000"/>
              </a:solidFill>
              <a:latin typeface="Arial"/>
              <a:ea typeface="Arial"/>
              <a:cs typeface="Arial"/>
              <a:sym typeface="Arial"/>
            </a:endParaRPr>
          </a:p>
        </p:txBody>
      </p:sp>
      <p:grpSp>
        <p:nvGrpSpPr>
          <p:cNvPr id="216" name="Google Shape;216;p2"/>
          <p:cNvGrpSpPr/>
          <p:nvPr/>
        </p:nvGrpSpPr>
        <p:grpSpPr>
          <a:xfrm>
            <a:off x="7331991" y="3895722"/>
            <a:ext cx="3328852" cy="1597981"/>
            <a:chOff x="6829800" y="3804536"/>
            <a:chExt cx="3749690" cy="1800000"/>
          </a:xfrm>
        </p:grpSpPr>
        <p:pic>
          <p:nvPicPr>
            <p:cNvPr id="217" name="Google Shape;217;p2"/>
            <p:cNvPicPr preferRelativeResize="0"/>
            <p:nvPr/>
          </p:nvPicPr>
          <p:blipFill rotWithShape="1">
            <a:blip r:embed="rId3">
              <a:alphaModFix/>
            </a:blip>
            <a:srcRect/>
            <a:stretch/>
          </p:blipFill>
          <p:spPr>
            <a:xfrm>
              <a:off x="8779490" y="3804536"/>
              <a:ext cx="1800000" cy="1800000"/>
            </a:xfrm>
            <a:prstGeom prst="rect">
              <a:avLst/>
            </a:prstGeom>
            <a:noFill/>
            <a:ln>
              <a:noFill/>
            </a:ln>
          </p:spPr>
        </p:pic>
        <p:pic>
          <p:nvPicPr>
            <p:cNvPr id="218" name="Google Shape;218;p2"/>
            <p:cNvPicPr preferRelativeResize="0"/>
            <p:nvPr/>
          </p:nvPicPr>
          <p:blipFill rotWithShape="1">
            <a:blip r:embed="rId4">
              <a:alphaModFix/>
            </a:blip>
            <a:srcRect/>
            <a:stretch/>
          </p:blipFill>
          <p:spPr>
            <a:xfrm>
              <a:off x="6829800" y="3804536"/>
              <a:ext cx="1800000" cy="1800000"/>
            </a:xfrm>
            <a:prstGeom prst="rect">
              <a:avLst/>
            </a:prstGeom>
            <a:noFill/>
            <a:ln>
              <a:noFill/>
            </a:ln>
          </p:spPr>
        </p:pic>
      </p:grpSp>
      <p:grpSp>
        <p:nvGrpSpPr>
          <p:cNvPr id="219" name="Google Shape;219;p2"/>
          <p:cNvGrpSpPr/>
          <p:nvPr/>
        </p:nvGrpSpPr>
        <p:grpSpPr>
          <a:xfrm>
            <a:off x="6528448" y="2206530"/>
            <a:ext cx="5068828" cy="1597981"/>
            <a:chOff x="5841655" y="1703307"/>
            <a:chExt cx="5709636" cy="1800000"/>
          </a:xfrm>
        </p:grpSpPr>
        <p:pic>
          <p:nvPicPr>
            <p:cNvPr id="220" name="Google Shape;220;p2"/>
            <p:cNvPicPr preferRelativeResize="0"/>
            <p:nvPr/>
          </p:nvPicPr>
          <p:blipFill rotWithShape="1">
            <a:blip r:embed="rId5">
              <a:alphaModFix/>
            </a:blip>
            <a:srcRect l="52649" t="16329" r="3631" b="11660"/>
            <a:stretch/>
          </p:blipFill>
          <p:spPr>
            <a:xfrm>
              <a:off x="5841655" y="1703307"/>
              <a:ext cx="1800000" cy="1800000"/>
            </a:xfrm>
            <a:prstGeom prst="rect">
              <a:avLst/>
            </a:prstGeom>
            <a:solidFill>
              <a:srgbClr val="ECECEC"/>
            </a:solidFill>
            <a:ln w="9525" cap="sq" cmpd="sng">
              <a:solidFill>
                <a:schemeClr val="lt1"/>
              </a:solidFill>
              <a:prstDash val="solid"/>
              <a:miter lim="800000"/>
              <a:headEnd type="none" w="sm" len="sm"/>
              <a:tailEnd type="none" w="sm" len="sm"/>
            </a:ln>
          </p:spPr>
        </p:pic>
        <p:pic>
          <p:nvPicPr>
            <p:cNvPr id="221" name="Google Shape;221;p2"/>
            <p:cNvPicPr preferRelativeResize="0"/>
            <p:nvPr/>
          </p:nvPicPr>
          <p:blipFill rotWithShape="1">
            <a:blip r:embed="rId6">
              <a:alphaModFix/>
            </a:blip>
            <a:srcRect/>
            <a:stretch/>
          </p:blipFill>
          <p:spPr>
            <a:xfrm>
              <a:off x="9751291" y="1703307"/>
              <a:ext cx="1800000" cy="1800000"/>
            </a:xfrm>
            <a:prstGeom prst="rect">
              <a:avLst/>
            </a:prstGeom>
            <a:noFill/>
            <a:ln>
              <a:noFill/>
            </a:ln>
          </p:spPr>
        </p:pic>
        <p:pic>
          <p:nvPicPr>
            <p:cNvPr id="222" name="Google Shape;222;p2"/>
            <p:cNvPicPr preferRelativeResize="0"/>
            <p:nvPr/>
          </p:nvPicPr>
          <p:blipFill rotWithShape="1">
            <a:blip r:embed="rId7">
              <a:alphaModFix/>
            </a:blip>
            <a:srcRect/>
            <a:stretch/>
          </p:blipFill>
          <p:spPr>
            <a:xfrm>
              <a:off x="7796473" y="1703307"/>
              <a:ext cx="1800000" cy="1800000"/>
            </a:xfrm>
            <a:prstGeom prst="rect">
              <a:avLst/>
            </a:prstGeom>
            <a:noFill/>
            <a:ln>
              <a:noFill/>
            </a:ln>
          </p:spPr>
        </p:pic>
      </p:grpSp>
      <p:pic>
        <p:nvPicPr>
          <p:cNvPr id="5" name="Image 4">
            <a:extLst>
              <a:ext uri="{FF2B5EF4-FFF2-40B4-BE49-F238E27FC236}">
                <a16:creationId xmlns:a16="http://schemas.microsoft.com/office/drawing/2014/main" id="{315592CA-89BB-467E-8160-883335B36694}"/>
              </a:ext>
            </a:extLst>
          </p:cNvPr>
          <p:cNvPicPr>
            <a:picLocks noChangeAspect="1"/>
          </p:cNvPicPr>
          <p:nvPr/>
        </p:nvPicPr>
        <p:blipFill rotWithShape="1">
          <a:blip r:embed="rId8"/>
          <a:srcRect l="4564" r="20436"/>
          <a:stretch/>
        </p:blipFill>
        <p:spPr>
          <a:xfrm>
            <a:off x="9200304" y="517338"/>
            <a:ext cx="1597981" cy="159798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146c0b6d081_0_10"/>
          <p:cNvSpPr txBox="1">
            <a:spLocks noGrp="1"/>
          </p:cNvSpPr>
          <p:nvPr>
            <p:ph type="title"/>
          </p:nvPr>
        </p:nvSpPr>
        <p:spPr>
          <a:xfrm>
            <a:off x="288000" y="608549"/>
            <a:ext cx="11598000" cy="535500"/>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SzPts val="2400"/>
              <a:buNone/>
            </a:pPr>
            <a:r>
              <a:rPr lang="fr-FR"/>
              <a:t>Objectifs</a:t>
            </a:r>
            <a:endParaRPr/>
          </a:p>
        </p:txBody>
      </p:sp>
      <p:sp>
        <p:nvSpPr>
          <p:cNvPr id="229" name="Google Shape;229;g146c0b6d081_0_10"/>
          <p:cNvSpPr txBox="1">
            <a:spLocks noGrp="1"/>
          </p:cNvSpPr>
          <p:nvPr>
            <p:ph type="body" idx="3"/>
          </p:nvPr>
        </p:nvSpPr>
        <p:spPr>
          <a:xfrm>
            <a:off x="441790" y="2099600"/>
            <a:ext cx="7746714" cy="1985118"/>
          </a:xfrm>
          <a:prstGeom prst="rect">
            <a:avLst/>
          </a:prstGeom>
          <a:noFill/>
          <a:ln>
            <a:noFill/>
          </a:ln>
        </p:spPr>
        <p:txBody>
          <a:bodyPr spcFirstLastPara="1" wrap="square" lIns="91425" tIns="45700" rIns="91425" bIns="45700" anchor="t" anchorCtr="0">
            <a:spAutoFit/>
          </a:bodyPr>
          <a:lstStyle/>
          <a:p>
            <a:pPr marL="342900" lvl="0" indent="-342900" algn="l" rtl="0">
              <a:lnSpc>
                <a:spcPct val="90000"/>
              </a:lnSpc>
              <a:spcBef>
                <a:spcPts val="600"/>
              </a:spcBef>
              <a:spcAft>
                <a:spcPts val="0"/>
              </a:spcAft>
              <a:buSzPts val="1800"/>
              <a:buAutoNum type="arabicPeriod"/>
            </a:pPr>
            <a:r>
              <a:rPr lang="fr-FR" sz="2400" dirty="0"/>
              <a:t>Renforcer la visibilité des France services sur leur bassin de vie et renforcer la notoriété du réseau</a:t>
            </a:r>
            <a:endParaRPr dirty="0"/>
          </a:p>
          <a:p>
            <a:pPr marL="571500" lvl="0" indent="-457200" algn="l" rtl="0">
              <a:lnSpc>
                <a:spcPct val="90000"/>
              </a:lnSpc>
              <a:spcBef>
                <a:spcPts val="600"/>
              </a:spcBef>
              <a:spcAft>
                <a:spcPts val="0"/>
              </a:spcAft>
              <a:buSzPts val="1800"/>
              <a:buFont typeface="+mj-lt"/>
              <a:buAutoNum type="arabicPeriod"/>
            </a:pPr>
            <a:endParaRPr sz="2400" dirty="0"/>
          </a:p>
          <a:p>
            <a:pPr marL="342900" lvl="0" indent="-342900" algn="l" rtl="0">
              <a:lnSpc>
                <a:spcPct val="90000"/>
              </a:lnSpc>
              <a:spcBef>
                <a:spcPts val="600"/>
              </a:spcBef>
              <a:spcAft>
                <a:spcPts val="0"/>
              </a:spcAft>
              <a:buSzPts val="1800"/>
              <a:buAutoNum type="arabicPeriod"/>
            </a:pPr>
            <a:r>
              <a:rPr lang="fr-FR" sz="2400" dirty="0"/>
              <a:t>Fédérer la communauté France services et mobiliser son environnement partenarial</a:t>
            </a:r>
            <a:endParaRPr sz="2400" dirty="0"/>
          </a:p>
        </p:txBody>
      </p:sp>
      <p:sp>
        <p:nvSpPr>
          <p:cNvPr id="230" name="Google Shape;230;g146c0b6d081_0_10"/>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231" name="Google Shape;231;g146c0b6d081_0_10"/>
          <p:cNvSpPr txBox="1"/>
          <p:nvPr/>
        </p:nvSpPr>
        <p:spPr>
          <a:xfrm>
            <a:off x="282575" y="6229350"/>
            <a:ext cx="555600" cy="255600"/>
          </a:xfrm>
          <a:prstGeom prst="rect">
            <a:avLst/>
          </a:prstGeom>
          <a:noFill/>
          <a:ln>
            <a:noFill/>
          </a:ln>
        </p:spPr>
        <p:txBody>
          <a:bodyPr spcFirstLastPara="1" wrap="square" lIns="0" tIns="45700" rIns="91425" bIns="45700" anchor="ctr" anchorCtr="0">
            <a:noAutofit/>
          </a:bodyPr>
          <a:lstStyle/>
          <a:p>
            <a:pPr marL="0" marR="0" lvl="0" indent="0" algn="l" rtl="0">
              <a:lnSpc>
                <a:spcPct val="100000"/>
              </a:lnSpc>
              <a:spcBef>
                <a:spcPts val="0"/>
              </a:spcBef>
              <a:spcAft>
                <a:spcPts val="0"/>
              </a:spcAft>
              <a:buClr>
                <a:srgbClr val="000091"/>
              </a:buClr>
              <a:buSzPts val="1000"/>
              <a:buFont typeface="Arial"/>
              <a:buNone/>
            </a:pPr>
            <a:fld id="{00000000-1234-1234-1234-123412341234}" type="slidenum">
              <a:rPr lang="fr-FR" sz="1000" b="0" i="0" u="none" strike="noStrike" cap="none">
                <a:solidFill>
                  <a:srgbClr val="000091"/>
                </a:solidFill>
                <a:latin typeface="Arial"/>
                <a:ea typeface="Arial"/>
                <a:cs typeface="Arial"/>
                <a:sym typeface="Arial"/>
              </a:rPr>
              <a:t>4</a:t>
            </a:fld>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146c0b6d081_0_0"/>
          <p:cNvSpPr txBox="1">
            <a:spLocks noGrp="1"/>
          </p:cNvSpPr>
          <p:nvPr>
            <p:ph type="title"/>
          </p:nvPr>
        </p:nvSpPr>
        <p:spPr>
          <a:xfrm>
            <a:off x="917076" y="2133375"/>
            <a:ext cx="10636800" cy="16854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11500"/>
              <a:buNone/>
            </a:pPr>
            <a:r>
              <a:rPr lang="fr-FR"/>
              <a:t>1.</a:t>
            </a:r>
            <a:endParaRPr/>
          </a:p>
        </p:txBody>
      </p:sp>
      <p:sp>
        <p:nvSpPr>
          <p:cNvPr id="238" name="Google Shape;238;g146c0b6d081_0_0"/>
          <p:cNvSpPr txBox="1">
            <a:spLocks noGrp="1"/>
          </p:cNvSpPr>
          <p:nvPr>
            <p:ph type="body" idx="1"/>
          </p:nvPr>
        </p:nvSpPr>
        <p:spPr>
          <a:xfrm>
            <a:off x="917043" y="3862487"/>
            <a:ext cx="9396900" cy="840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a:t> Des outils prêts à l'emploi</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7" name="Image 6">
            <a:extLst>
              <a:ext uri="{FF2B5EF4-FFF2-40B4-BE49-F238E27FC236}">
                <a16:creationId xmlns:a16="http://schemas.microsoft.com/office/drawing/2014/main" id="{D7C9EF68-D2A9-4ABF-826E-B1690234C4B3}"/>
              </a:ext>
            </a:extLst>
          </p:cNvPr>
          <p:cNvPicPr>
            <a:picLocks noChangeAspect="1"/>
          </p:cNvPicPr>
          <p:nvPr/>
        </p:nvPicPr>
        <p:blipFill>
          <a:blip r:embed="rId4"/>
          <a:stretch>
            <a:fillRect/>
          </a:stretch>
        </p:blipFill>
        <p:spPr>
          <a:xfrm>
            <a:off x="9314553" y="1726424"/>
            <a:ext cx="2420160" cy="2420160"/>
          </a:xfrm>
          <a:prstGeom prst="rect">
            <a:avLst/>
          </a:prstGeom>
          <a:ln>
            <a:solidFill>
              <a:schemeClr val="accent6"/>
            </a:solidFill>
          </a:ln>
        </p:spPr>
      </p:pic>
      <p:sp>
        <p:nvSpPr>
          <p:cNvPr id="244" name="Google Shape;244;g146c0b6d081_0_54"/>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457200" lvl="0" indent="-431800" algn="l" rtl="0">
              <a:lnSpc>
                <a:spcPct val="90000"/>
              </a:lnSpc>
              <a:spcBef>
                <a:spcPts val="0"/>
              </a:spcBef>
              <a:spcAft>
                <a:spcPts val="0"/>
              </a:spcAft>
              <a:buSzPts val="3200"/>
              <a:buAutoNum type="arabicPeriod"/>
            </a:pPr>
            <a:r>
              <a:rPr lang="fr-FR"/>
              <a:t> Des outils prêts à l'emploi</a:t>
            </a:r>
            <a:endParaRPr/>
          </a:p>
        </p:txBody>
      </p:sp>
      <p:sp>
        <p:nvSpPr>
          <p:cNvPr id="245" name="Google Shape;245;g146c0b6d081_0_54"/>
          <p:cNvSpPr txBox="1">
            <a:spLocks noGrp="1"/>
          </p:cNvSpPr>
          <p:nvPr>
            <p:ph type="body" idx="1"/>
          </p:nvPr>
        </p:nvSpPr>
        <p:spPr>
          <a:xfrm>
            <a:off x="838200" y="1726425"/>
            <a:ext cx="2351100" cy="3192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1800"/>
              <a:buNone/>
            </a:pPr>
            <a:r>
              <a:rPr lang="fr-FR" b="1"/>
              <a:t>Une nouvelle affiche ! </a:t>
            </a:r>
            <a:endParaRPr b="1"/>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fr-FR"/>
              <a:t>Que vous soyez une structure fixe, multi-sites ou un bus France services, une affiche événementielle prête à l’utilisation est à votre disposition aux formats A4 et A3. </a:t>
            </a:r>
            <a:endParaRPr/>
          </a:p>
          <a:p>
            <a:pPr marL="0" lvl="0" indent="0" algn="l" rtl="0">
              <a:lnSpc>
                <a:spcPct val="90000"/>
              </a:lnSpc>
              <a:spcBef>
                <a:spcPts val="1000"/>
              </a:spcBef>
              <a:spcAft>
                <a:spcPts val="0"/>
              </a:spcAft>
              <a:buSzPts val="1800"/>
              <a:buNone/>
            </a:pPr>
            <a:r>
              <a:rPr lang="fr-FR"/>
              <a:t>Ainsi, vous pouvez l’imprimer sans difficulté avec votre imprimante de travail sans passer par un imprimeur. </a:t>
            </a:r>
            <a:endParaRPr/>
          </a:p>
        </p:txBody>
      </p:sp>
      <p:sp>
        <p:nvSpPr>
          <p:cNvPr id="246" name="Google Shape;246;g146c0b6d081_0_54"/>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6</a:t>
            </a:fld>
            <a:endParaRPr/>
          </a:p>
        </p:txBody>
      </p:sp>
      <p:sp>
        <p:nvSpPr>
          <p:cNvPr id="247" name="Google Shape;247;g146c0b6d081_0_54"/>
          <p:cNvSpPr txBox="1">
            <a:spLocks noGrp="1"/>
          </p:cNvSpPr>
          <p:nvPr>
            <p:ph type="body" idx="2"/>
          </p:nvPr>
        </p:nvSpPr>
        <p:spPr>
          <a:xfrm>
            <a:off x="6304925" y="1726425"/>
            <a:ext cx="2616000" cy="1900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1800"/>
              <a:buNone/>
            </a:pPr>
            <a:r>
              <a:rPr lang="fr-FR" b="1"/>
              <a:t>Les vignettes génériques</a:t>
            </a:r>
            <a:endParaRPr b="1"/>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fr-FR"/>
              <a:t>Afin d’informer les internautes sur Facebook, Instagram et Twitter, deux vignettes génériques adaptées à chaque plateforme sont disponibles. </a:t>
            </a:r>
            <a:endParaRPr/>
          </a:p>
        </p:txBody>
      </p:sp>
      <p:sp>
        <p:nvSpPr>
          <p:cNvPr id="248" name="Google Shape;248;g146c0b6d081_0_54"/>
          <p:cNvSpPr txBox="1">
            <a:spLocks noGrp="1"/>
          </p:cNvSpPr>
          <p:nvPr>
            <p:ph type="body" idx="3"/>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lvl="0" indent="0" algn="l" rtl="0">
              <a:lnSpc>
                <a:spcPct val="90000"/>
              </a:lnSpc>
              <a:spcBef>
                <a:spcPts val="1000"/>
              </a:spcBef>
              <a:spcAft>
                <a:spcPts val="0"/>
              </a:spcAft>
              <a:buSzPts val="2000"/>
              <a:buNone/>
            </a:pPr>
            <a:r>
              <a:rPr lang="fr-FR"/>
              <a:t>Des supports de communication génériques </a:t>
            </a:r>
            <a:endParaRPr/>
          </a:p>
        </p:txBody>
      </p:sp>
      <p:sp>
        <p:nvSpPr>
          <p:cNvPr id="249" name="Google Shape;249;g146c0b6d081_0_54"/>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250" name="Google Shape;250;g146c0b6d081_0_54"/>
          <p:cNvSpPr txBox="1"/>
          <p:nvPr/>
        </p:nvSpPr>
        <p:spPr>
          <a:xfrm>
            <a:off x="282575" y="6229350"/>
            <a:ext cx="555600" cy="255600"/>
          </a:xfrm>
          <a:prstGeom prst="rect">
            <a:avLst/>
          </a:prstGeom>
          <a:noFill/>
          <a:ln>
            <a:noFill/>
          </a:ln>
        </p:spPr>
        <p:txBody>
          <a:bodyPr spcFirstLastPara="1" wrap="square" lIns="0" tIns="45700" rIns="91425" bIns="45700" anchor="ctr" anchorCtr="0">
            <a:noAutofit/>
          </a:bodyPr>
          <a:lstStyle/>
          <a:p>
            <a:pPr marL="0" marR="0" lvl="0" indent="0" algn="l" rtl="0">
              <a:lnSpc>
                <a:spcPct val="100000"/>
              </a:lnSpc>
              <a:spcBef>
                <a:spcPts val="0"/>
              </a:spcBef>
              <a:spcAft>
                <a:spcPts val="0"/>
              </a:spcAft>
              <a:buClr>
                <a:srgbClr val="000091"/>
              </a:buClr>
              <a:buSzPts val="1000"/>
              <a:buFont typeface="Arial"/>
              <a:buNone/>
            </a:pPr>
            <a:fld id="{00000000-1234-1234-1234-123412341234}" type="slidenum">
              <a:rPr lang="fr-FR" sz="1000" b="0" i="0" u="none" strike="noStrike" cap="none">
                <a:solidFill>
                  <a:srgbClr val="000091"/>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pic>
        <p:nvPicPr>
          <p:cNvPr id="3" name="Image 2">
            <a:extLst>
              <a:ext uri="{FF2B5EF4-FFF2-40B4-BE49-F238E27FC236}">
                <a16:creationId xmlns:a16="http://schemas.microsoft.com/office/drawing/2014/main" id="{B9072EA3-2CD0-4827-9087-36B51677A5CA}"/>
              </a:ext>
            </a:extLst>
          </p:cNvPr>
          <p:cNvPicPr>
            <a:picLocks noChangeAspect="1"/>
          </p:cNvPicPr>
          <p:nvPr/>
        </p:nvPicPr>
        <p:blipFill>
          <a:blip r:embed="rId5"/>
          <a:stretch>
            <a:fillRect/>
          </a:stretch>
        </p:blipFill>
        <p:spPr>
          <a:xfrm>
            <a:off x="7003958" y="3626643"/>
            <a:ext cx="3198934" cy="1799682"/>
          </a:xfrm>
          <a:prstGeom prst="rect">
            <a:avLst/>
          </a:prstGeom>
          <a:ln>
            <a:solidFill>
              <a:schemeClr val="accent6"/>
            </a:solidFill>
          </a:ln>
        </p:spPr>
      </p:pic>
      <p:graphicFrame>
        <p:nvGraphicFramePr>
          <p:cNvPr id="9" name="Objet 8">
            <a:extLst>
              <a:ext uri="{FF2B5EF4-FFF2-40B4-BE49-F238E27FC236}">
                <a16:creationId xmlns:a16="http://schemas.microsoft.com/office/drawing/2014/main" id="{F388BB85-1CD4-43C4-B5CE-C8DE1C1DF453}"/>
              </a:ext>
            </a:extLst>
          </p:cNvPr>
          <p:cNvGraphicFramePr>
            <a:graphicFrameLocks noChangeAspect="1"/>
          </p:cNvGraphicFramePr>
          <p:nvPr>
            <p:extLst>
              <p:ext uri="{D42A27DB-BD31-4B8C-83A1-F6EECF244321}">
                <p14:modId xmlns:p14="http://schemas.microsoft.com/office/powerpoint/2010/main" val="2158168503"/>
              </p:ext>
            </p:extLst>
          </p:nvPr>
        </p:nvGraphicFramePr>
        <p:xfrm>
          <a:off x="3145836" y="1771360"/>
          <a:ext cx="2741240" cy="3878878"/>
        </p:xfrm>
        <a:graphic>
          <a:graphicData uri="http://schemas.openxmlformats.org/presentationml/2006/ole">
            <mc:AlternateContent xmlns:mc="http://schemas.openxmlformats.org/markup-compatibility/2006">
              <mc:Choice xmlns:v="urn:schemas-microsoft-com:vml" Requires="v">
                <p:oleObj spid="_x0000_s2060" name="Acrobat Document" r:id="rId6" imgW="5667131" imgH="8019991" progId="Acrobat.Document.DC">
                  <p:embed/>
                </p:oleObj>
              </mc:Choice>
              <mc:Fallback>
                <p:oleObj name="Acrobat Document" r:id="rId6" imgW="5667131" imgH="8019991" progId="Acrobat.Document.DC">
                  <p:embed/>
                  <p:pic>
                    <p:nvPicPr>
                      <p:cNvPr id="0" name=""/>
                      <p:cNvPicPr/>
                      <p:nvPr/>
                    </p:nvPicPr>
                    <p:blipFill>
                      <a:blip r:embed="rId7"/>
                      <a:stretch>
                        <a:fillRect/>
                      </a:stretch>
                    </p:blipFill>
                    <p:spPr>
                      <a:xfrm>
                        <a:off x="3145836" y="1771360"/>
                        <a:ext cx="2741240" cy="3878878"/>
                      </a:xfrm>
                      <a:prstGeom prst="rect">
                        <a:avLst/>
                      </a:prstGeom>
                      <a:ln>
                        <a:solidFill>
                          <a:schemeClr val="accent6"/>
                        </a:solidFill>
                      </a:ln>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146c0b6d081_0_19"/>
          <p:cNvSpPr txBox="1">
            <a:spLocks noGrp="1"/>
          </p:cNvSpPr>
          <p:nvPr>
            <p:ph type="title"/>
          </p:nvPr>
        </p:nvSpPr>
        <p:spPr>
          <a:xfrm>
            <a:off x="917043" y="2133383"/>
            <a:ext cx="3410700" cy="16854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11500"/>
              <a:buNone/>
            </a:pPr>
            <a:r>
              <a:rPr lang="fr-FR"/>
              <a:t>2. </a:t>
            </a:r>
            <a:endParaRPr/>
          </a:p>
        </p:txBody>
      </p:sp>
      <p:sp>
        <p:nvSpPr>
          <p:cNvPr id="260" name="Google Shape;260;g146c0b6d081_0_19"/>
          <p:cNvSpPr txBox="1">
            <a:spLocks noGrp="1"/>
          </p:cNvSpPr>
          <p:nvPr>
            <p:ph type="body" idx="1"/>
          </p:nvPr>
        </p:nvSpPr>
        <p:spPr>
          <a:xfrm>
            <a:off x="917043" y="3862487"/>
            <a:ext cx="9396900" cy="840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5400"/>
              <a:buNone/>
            </a:pPr>
            <a:r>
              <a:rPr lang="fr-FR"/>
              <a:t>Des outils à personnaliser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3" name="Image 2">
            <a:extLst>
              <a:ext uri="{FF2B5EF4-FFF2-40B4-BE49-F238E27FC236}">
                <a16:creationId xmlns:a16="http://schemas.microsoft.com/office/drawing/2014/main" id="{0F18E59E-94FE-4D9A-A4B5-ECB5DD4D1ECA}"/>
              </a:ext>
            </a:extLst>
          </p:cNvPr>
          <p:cNvPicPr>
            <a:picLocks noChangeAspect="1"/>
          </p:cNvPicPr>
          <p:nvPr/>
        </p:nvPicPr>
        <p:blipFill>
          <a:blip r:embed="rId3"/>
          <a:stretch>
            <a:fillRect/>
          </a:stretch>
        </p:blipFill>
        <p:spPr>
          <a:xfrm>
            <a:off x="7429239" y="643547"/>
            <a:ext cx="3345921" cy="4723653"/>
          </a:xfrm>
          <a:prstGeom prst="rect">
            <a:avLst/>
          </a:prstGeom>
          <a:ln>
            <a:solidFill>
              <a:schemeClr val="accent6"/>
            </a:solidFill>
          </a:ln>
        </p:spPr>
      </p:pic>
      <p:sp>
        <p:nvSpPr>
          <p:cNvPr id="266" name="Google Shape;266;g146c0b6d081_0_80"/>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a:t>2. Des outils à personnaliser  </a:t>
            </a:r>
            <a:endParaRPr/>
          </a:p>
        </p:txBody>
      </p:sp>
      <p:sp>
        <p:nvSpPr>
          <p:cNvPr id="267" name="Google Shape;267;g146c0b6d081_0_80"/>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Clr>
                <a:srgbClr val="000000"/>
              </a:buClr>
              <a:buSzPts val="1000"/>
              <a:buFont typeface="Arial"/>
              <a:buNone/>
            </a:pPr>
            <a:fld id="{00000000-1234-1234-1234-123412341234}" type="slidenum">
              <a:rPr lang="fr-FR"/>
              <a:t>8</a:t>
            </a:fld>
            <a:endParaRPr/>
          </a:p>
        </p:txBody>
      </p:sp>
      <p:sp>
        <p:nvSpPr>
          <p:cNvPr id="268" name="Google Shape;268;g146c0b6d081_0_80"/>
          <p:cNvSpPr txBox="1">
            <a:spLocks noGrp="1"/>
          </p:cNvSpPr>
          <p:nvPr>
            <p:ph type="body" idx="3"/>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lvl="0" indent="0" algn="l" rtl="0">
              <a:lnSpc>
                <a:spcPct val="90000"/>
              </a:lnSpc>
              <a:spcBef>
                <a:spcPts val="1000"/>
              </a:spcBef>
              <a:spcAft>
                <a:spcPts val="0"/>
              </a:spcAft>
              <a:buSzPts val="2000"/>
              <a:buNone/>
            </a:pPr>
            <a:r>
              <a:rPr lang="fr-FR"/>
              <a:t>L’affiche personnalisable</a:t>
            </a:r>
            <a:endParaRPr/>
          </a:p>
        </p:txBody>
      </p:sp>
      <p:sp>
        <p:nvSpPr>
          <p:cNvPr id="269" name="Google Shape;269;g146c0b6d081_0_80"/>
          <p:cNvSpPr txBox="1">
            <a:spLocks noGrp="1"/>
          </p:cNvSpPr>
          <p:nvPr>
            <p:ph type="body" idx="4"/>
          </p:nvPr>
        </p:nvSpPr>
        <p:spPr>
          <a:xfrm>
            <a:off x="948813" y="4808797"/>
            <a:ext cx="4701000" cy="1011147"/>
          </a:xfrm>
          <a:prstGeom prst="rect">
            <a:avLst/>
          </a:prstGeom>
          <a:solidFill>
            <a:srgbClr val="FF9940"/>
          </a:solidFill>
          <a:ln>
            <a:noFill/>
          </a:ln>
        </p:spPr>
        <p:txBody>
          <a:bodyPr spcFirstLastPara="1" wrap="square" lIns="108000" tIns="108000" rIns="108000" bIns="108000" anchor="ctr" anchorCtr="0">
            <a:spAutoFit/>
          </a:bodyPr>
          <a:lstStyle/>
          <a:p>
            <a:pPr marL="180975" lvl="0" indent="0" algn="l" rtl="0">
              <a:lnSpc>
                <a:spcPct val="90000"/>
              </a:lnSpc>
              <a:spcBef>
                <a:spcPts val="1000"/>
              </a:spcBef>
              <a:spcAft>
                <a:spcPts val="0"/>
              </a:spcAft>
              <a:buSzPts val="1600"/>
              <a:buNone/>
            </a:pPr>
            <a:r>
              <a:rPr lang="fr-FR" dirty="0"/>
              <a:t>Pensez bien à bien compléter les champs modifiables pour donner toutes les informations nécessaires à vos usagers.</a:t>
            </a:r>
            <a:endParaRPr dirty="0"/>
          </a:p>
        </p:txBody>
      </p:sp>
      <p:sp>
        <p:nvSpPr>
          <p:cNvPr id="271" name="Google Shape;271;g146c0b6d081_0_80"/>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pic>
        <p:nvPicPr>
          <p:cNvPr id="272" name="Google Shape;272;g146c0b6d081_0_80"/>
          <p:cNvPicPr preferRelativeResize="0"/>
          <p:nvPr/>
        </p:nvPicPr>
        <p:blipFill rotWithShape="1">
          <a:blip r:embed="rId4">
            <a:alphaModFix/>
          </a:blip>
          <a:srcRect/>
          <a:stretch/>
        </p:blipFill>
        <p:spPr>
          <a:xfrm>
            <a:off x="533545" y="4519100"/>
            <a:ext cx="680400" cy="680400"/>
          </a:xfrm>
          <a:prstGeom prst="rect">
            <a:avLst/>
          </a:prstGeom>
          <a:noFill/>
          <a:ln>
            <a:noFill/>
          </a:ln>
        </p:spPr>
      </p:pic>
      <p:sp>
        <p:nvSpPr>
          <p:cNvPr id="273" name="Google Shape;273;g146c0b6d081_0_80"/>
          <p:cNvSpPr txBox="1">
            <a:spLocks noGrp="1"/>
          </p:cNvSpPr>
          <p:nvPr>
            <p:ph type="body" idx="1"/>
          </p:nvPr>
        </p:nvSpPr>
        <p:spPr>
          <a:xfrm>
            <a:off x="838200" y="1726425"/>
            <a:ext cx="4811700" cy="268531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1800"/>
              <a:buNone/>
            </a:pPr>
            <a:r>
              <a:rPr lang="fr-FR" dirty="0"/>
              <a:t>Disponible aux formats A3 et A4, l’affiche personnalisable a été pensée pour vous permettre de renseigner les informations de vos événements en quelques clics : </a:t>
            </a:r>
          </a:p>
          <a:p>
            <a:pPr marL="0" lvl="0" indent="0" algn="l" rtl="0">
              <a:lnSpc>
                <a:spcPct val="90000"/>
              </a:lnSpc>
              <a:spcBef>
                <a:spcPts val="1000"/>
              </a:spcBef>
              <a:spcAft>
                <a:spcPts val="0"/>
              </a:spcAft>
              <a:buSzPts val="1800"/>
              <a:buNone/>
            </a:pPr>
            <a:endParaRPr dirty="0"/>
          </a:p>
          <a:p>
            <a:pPr marL="457200" lvl="0" indent="-342900" algn="l" rtl="0">
              <a:lnSpc>
                <a:spcPct val="115000"/>
              </a:lnSpc>
              <a:spcBef>
                <a:spcPts val="0"/>
              </a:spcBef>
              <a:spcAft>
                <a:spcPts val="0"/>
              </a:spcAft>
              <a:buSzPts val="1800"/>
              <a:buAutoNum type="arabicPeriod"/>
            </a:pPr>
            <a:r>
              <a:rPr lang="fr-FR" b="1" dirty="0"/>
              <a:t>Le nom </a:t>
            </a:r>
            <a:r>
              <a:rPr lang="fr-FR" dirty="0"/>
              <a:t>de votre structure </a:t>
            </a:r>
          </a:p>
          <a:p>
            <a:pPr marL="457200" lvl="0" indent="-342900" algn="l" rtl="0">
              <a:lnSpc>
                <a:spcPct val="115000"/>
              </a:lnSpc>
              <a:spcBef>
                <a:spcPts val="0"/>
              </a:spcBef>
              <a:spcAft>
                <a:spcPts val="0"/>
              </a:spcAft>
              <a:buSzPts val="1800"/>
              <a:buAutoNum type="arabicPeriod"/>
            </a:pPr>
            <a:r>
              <a:rPr lang="fr-FR" b="1" dirty="0"/>
              <a:t>La date et le détail des événements </a:t>
            </a:r>
          </a:p>
          <a:p>
            <a:pPr marL="457200" lvl="0" indent="-342900" algn="l" rtl="0">
              <a:lnSpc>
                <a:spcPct val="115000"/>
              </a:lnSpc>
              <a:spcBef>
                <a:spcPts val="0"/>
              </a:spcBef>
              <a:spcAft>
                <a:spcPts val="0"/>
              </a:spcAft>
              <a:buSzPts val="1800"/>
              <a:buAutoNum type="arabicPeriod"/>
            </a:pPr>
            <a:r>
              <a:rPr lang="fr-FR" b="1" dirty="0"/>
              <a:t>Les modalités d’inscription</a:t>
            </a:r>
            <a:r>
              <a:rPr lang="fr-FR" dirty="0"/>
              <a:t>, l’adresse, numéro de téléphone, mail et toute autre information pratique </a:t>
            </a:r>
            <a:endParaRPr dirty="0"/>
          </a:p>
          <a:p>
            <a:pPr marL="457200" lvl="0" indent="-342900" algn="l" rtl="0">
              <a:lnSpc>
                <a:spcPct val="115000"/>
              </a:lnSpc>
              <a:spcBef>
                <a:spcPts val="0"/>
              </a:spcBef>
              <a:spcAft>
                <a:spcPts val="0"/>
              </a:spcAft>
              <a:buSzPts val="1800"/>
              <a:buAutoNum type="arabicPeriod"/>
            </a:pPr>
            <a:r>
              <a:rPr lang="fr-FR" b="1" dirty="0"/>
              <a:t>Les logos</a:t>
            </a:r>
            <a:r>
              <a:rPr lang="fr-FR" dirty="0"/>
              <a:t> de vos partenaires </a:t>
            </a:r>
            <a:endParaRPr dirty="0"/>
          </a:p>
          <a:p>
            <a:pPr marL="0" lvl="0" indent="0" algn="l" rtl="0">
              <a:lnSpc>
                <a:spcPct val="90000"/>
              </a:lnSpc>
              <a:spcBef>
                <a:spcPts val="1000"/>
              </a:spcBef>
              <a:spcAft>
                <a:spcPts val="0"/>
              </a:spcAft>
              <a:buSzPts val="1800"/>
              <a:buNone/>
            </a:pPr>
            <a:endParaRPr dirty="0"/>
          </a:p>
        </p:txBody>
      </p:sp>
      <p:sp>
        <p:nvSpPr>
          <p:cNvPr id="274" name="Google Shape;274;g146c0b6d081_0_80"/>
          <p:cNvSpPr/>
          <p:nvPr/>
        </p:nvSpPr>
        <p:spPr>
          <a:xfrm>
            <a:off x="6537365" y="3816650"/>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dirty="0">
                <a:solidFill>
                  <a:srgbClr val="FFFFFF"/>
                </a:solidFill>
                <a:latin typeface="Arial"/>
                <a:ea typeface="Arial"/>
                <a:cs typeface="Arial"/>
                <a:sym typeface="Arial"/>
              </a:rPr>
              <a:t>1</a:t>
            </a:r>
            <a:endParaRPr sz="1400" b="1" i="0" u="none" strike="noStrike" cap="none" dirty="0">
              <a:solidFill>
                <a:srgbClr val="FFFFFF"/>
              </a:solidFill>
              <a:latin typeface="Arial"/>
              <a:ea typeface="Arial"/>
              <a:cs typeface="Arial"/>
              <a:sym typeface="Arial"/>
            </a:endParaRPr>
          </a:p>
        </p:txBody>
      </p:sp>
      <p:cxnSp>
        <p:nvCxnSpPr>
          <p:cNvPr id="275" name="Google Shape;275;g146c0b6d081_0_80"/>
          <p:cNvCxnSpPr/>
          <p:nvPr/>
        </p:nvCxnSpPr>
        <p:spPr>
          <a:xfrm flipH="1">
            <a:off x="6922490" y="4018100"/>
            <a:ext cx="603900" cy="1500"/>
          </a:xfrm>
          <a:prstGeom prst="straightConnector1">
            <a:avLst/>
          </a:prstGeom>
          <a:noFill/>
          <a:ln w="19050" cap="flat" cmpd="sng">
            <a:solidFill>
              <a:schemeClr val="accent3"/>
            </a:solidFill>
            <a:prstDash val="solid"/>
            <a:round/>
            <a:headEnd type="oval" w="med" len="med"/>
            <a:tailEnd type="oval" w="med" len="med"/>
          </a:ln>
        </p:spPr>
      </p:cxnSp>
      <p:sp>
        <p:nvSpPr>
          <p:cNvPr id="276" name="Google Shape;276;g146c0b6d081_0_80"/>
          <p:cNvSpPr/>
          <p:nvPr/>
        </p:nvSpPr>
        <p:spPr>
          <a:xfrm>
            <a:off x="6581650" y="4313500"/>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dirty="0">
                <a:solidFill>
                  <a:srgbClr val="FFFFFF"/>
                </a:solidFill>
                <a:latin typeface="Arial"/>
                <a:ea typeface="Arial"/>
                <a:cs typeface="Arial"/>
                <a:sym typeface="Arial"/>
              </a:rPr>
              <a:t>2</a:t>
            </a:r>
            <a:endParaRPr sz="1400" b="1" i="0" u="none" strike="noStrike" cap="none" dirty="0">
              <a:solidFill>
                <a:srgbClr val="FFFFFF"/>
              </a:solidFill>
              <a:latin typeface="Arial"/>
              <a:ea typeface="Arial"/>
              <a:cs typeface="Arial"/>
              <a:sym typeface="Arial"/>
            </a:endParaRPr>
          </a:p>
        </p:txBody>
      </p:sp>
      <p:sp>
        <p:nvSpPr>
          <p:cNvPr id="278" name="Google Shape;278;g146c0b6d081_0_80"/>
          <p:cNvSpPr/>
          <p:nvPr/>
        </p:nvSpPr>
        <p:spPr>
          <a:xfrm>
            <a:off x="10683125" y="3848900"/>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3</a:t>
            </a:r>
            <a:endParaRPr sz="1400" b="1" i="0" u="none" strike="noStrike" cap="none">
              <a:solidFill>
                <a:srgbClr val="FFFFFF"/>
              </a:solidFill>
              <a:latin typeface="Arial"/>
              <a:ea typeface="Arial"/>
              <a:cs typeface="Arial"/>
              <a:sym typeface="Arial"/>
            </a:endParaRPr>
          </a:p>
        </p:txBody>
      </p:sp>
      <p:cxnSp>
        <p:nvCxnSpPr>
          <p:cNvPr id="279" name="Google Shape;279;g146c0b6d081_0_80"/>
          <p:cNvCxnSpPr>
            <a:cxnSpLocks/>
          </p:cNvCxnSpPr>
          <p:nvPr/>
        </p:nvCxnSpPr>
        <p:spPr>
          <a:xfrm flipH="1">
            <a:off x="8932127" y="4017350"/>
            <a:ext cx="1717673" cy="137700"/>
          </a:xfrm>
          <a:prstGeom prst="straightConnector1">
            <a:avLst/>
          </a:prstGeom>
          <a:noFill/>
          <a:ln w="19050" cap="flat" cmpd="sng">
            <a:solidFill>
              <a:schemeClr val="accent3"/>
            </a:solidFill>
            <a:prstDash val="solid"/>
            <a:round/>
            <a:headEnd type="oval" w="med" len="med"/>
            <a:tailEnd type="oval" w="med" len="med"/>
          </a:ln>
        </p:spPr>
      </p:cxnSp>
      <p:sp>
        <p:nvSpPr>
          <p:cNvPr id="280" name="Google Shape;280;g146c0b6d081_0_80"/>
          <p:cNvSpPr/>
          <p:nvPr/>
        </p:nvSpPr>
        <p:spPr>
          <a:xfrm>
            <a:off x="6629400" y="5030300"/>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4</a:t>
            </a:r>
            <a:endParaRPr sz="1400" b="1" i="0" u="none" strike="noStrike" cap="none">
              <a:solidFill>
                <a:srgbClr val="FFFFFF"/>
              </a:solidFill>
              <a:latin typeface="Arial"/>
              <a:ea typeface="Arial"/>
              <a:cs typeface="Arial"/>
              <a:sym typeface="Arial"/>
            </a:endParaRPr>
          </a:p>
        </p:txBody>
      </p:sp>
      <p:cxnSp>
        <p:nvCxnSpPr>
          <p:cNvPr id="281" name="Google Shape;281;g146c0b6d081_0_80"/>
          <p:cNvCxnSpPr/>
          <p:nvPr/>
        </p:nvCxnSpPr>
        <p:spPr>
          <a:xfrm flipH="1">
            <a:off x="7014525" y="5231750"/>
            <a:ext cx="603900" cy="1500"/>
          </a:xfrm>
          <a:prstGeom prst="straightConnector1">
            <a:avLst/>
          </a:prstGeom>
          <a:noFill/>
          <a:ln w="19050" cap="flat" cmpd="sng">
            <a:solidFill>
              <a:schemeClr val="accent3"/>
            </a:solidFill>
            <a:prstDash val="solid"/>
            <a:round/>
            <a:headEnd type="oval" w="med" len="med"/>
            <a:tailEnd type="oval" w="med" len="med"/>
          </a:ln>
        </p:spPr>
      </p:cxnSp>
      <p:cxnSp>
        <p:nvCxnSpPr>
          <p:cNvPr id="22" name="Google Shape;275;g146c0b6d081_0_80">
            <a:extLst>
              <a:ext uri="{FF2B5EF4-FFF2-40B4-BE49-F238E27FC236}">
                <a16:creationId xmlns:a16="http://schemas.microsoft.com/office/drawing/2014/main" id="{F5528B8B-D1BE-4277-950B-AD6187326699}"/>
              </a:ext>
            </a:extLst>
          </p:cNvPr>
          <p:cNvCxnSpPr>
            <a:cxnSpLocks/>
          </p:cNvCxnSpPr>
          <p:nvPr/>
        </p:nvCxnSpPr>
        <p:spPr>
          <a:xfrm flipH="1">
            <a:off x="6981692" y="4513450"/>
            <a:ext cx="603900" cy="1500"/>
          </a:xfrm>
          <a:prstGeom prst="straightConnector1">
            <a:avLst/>
          </a:prstGeom>
          <a:noFill/>
          <a:ln w="19050" cap="flat" cmpd="sng">
            <a:solidFill>
              <a:schemeClr val="accent3"/>
            </a:solidFill>
            <a:prstDash val="solid"/>
            <a:round/>
            <a:headEnd type="oval" w="med" len="med"/>
            <a:tailEnd type="oval" w="med" len="med"/>
          </a:ln>
        </p:spPr>
      </p:cxnSp>
    </p:spTree>
    <p:extLst>
      <p:ext uri="{BB962C8B-B14F-4D97-AF65-F5344CB8AC3E}">
        <p14:creationId xmlns:p14="http://schemas.microsoft.com/office/powerpoint/2010/main" val="4181857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3" name="Image 2">
            <a:extLst>
              <a:ext uri="{FF2B5EF4-FFF2-40B4-BE49-F238E27FC236}">
                <a16:creationId xmlns:a16="http://schemas.microsoft.com/office/drawing/2014/main" id="{7887F3BC-7366-486E-9BAB-3770237603B2}"/>
              </a:ext>
            </a:extLst>
          </p:cNvPr>
          <p:cNvPicPr>
            <a:picLocks noChangeAspect="1"/>
          </p:cNvPicPr>
          <p:nvPr/>
        </p:nvPicPr>
        <p:blipFill>
          <a:blip r:embed="rId3"/>
          <a:stretch>
            <a:fillRect/>
          </a:stretch>
        </p:blipFill>
        <p:spPr>
          <a:xfrm>
            <a:off x="9393199" y="1302993"/>
            <a:ext cx="2585651" cy="3687882"/>
          </a:xfrm>
          <a:prstGeom prst="rect">
            <a:avLst/>
          </a:prstGeom>
          <a:ln>
            <a:solidFill>
              <a:schemeClr val="accent6"/>
            </a:solidFill>
          </a:ln>
        </p:spPr>
      </p:pic>
      <p:pic>
        <p:nvPicPr>
          <p:cNvPr id="2" name="Image 1">
            <a:extLst>
              <a:ext uri="{FF2B5EF4-FFF2-40B4-BE49-F238E27FC236}">
                <a16:creationId xmlns:a16="http://schemas.microsoft.com/office/drawing/2014/main" id="{B2CFF459-8935-4E6D-B81F-F25D58450FC0}"/>
              </a:ext>
            </a:extLst>
          </p:cNvPr>
          <p:cNvPicPr>
            <a:picLocks noChangeAspect="1"/>
          </p:cNvPicPr>
          <p:nvPr/>
        </p:nvPicPr>
        <p:blipFill>
          <a:blip r:embed="rId4"/>
          <a:stretch>
            <a:fillRect/>
          </a:stretch>
        </p:blipFill>
        <p:spPr>
          <a:xfrm>
            <a:off x="6494103" y="1345959"/>
            <a:ext cx="2597417" cy="3648316"/>
          </a:xfrm>
          <a:prstGeom prst="rect">
            <a:avLst/>
          </a:prstGeom>
          <a:ln>
            <a:solidFill>
              <a:schemeClr val="accent6"/>
            </a:solidFill>
          </a:ln>
        </p:spPr>
      </p:pic>
      <p:sp>
        <p:nvSpPr>
          <p:cNvPr id="289" name="Google Shape;289;g146c0b6d081_0_92"/>
          <p:cNvSpPr txBox="1">
            <a:spLocks noGrp="1"/>
          </p:cNvSpPr>
          <p:nvPr>
            <p:ph type="title"/>
          </p:nvPr>
        </p:nvSpPr>
        <p:spPr>
          <a:xfrm>
            <a:off x="282678" y="645047"/>
            <a:ext cx="11452200" cy="535500"/>
          </a:xfrm>
          <a:prstGeom prst="rect">
            <a:avLst/>
          </a:prstGeom>
          <a:noFill/>
          <a:ln>
            <a:noFill/>
          </a:ln>
        </p:spPr>
        <p:txBody>
          <a:bodyPr spcFirstLastPara="1" wrap="square" lIns="0" tIns="45700" rIns="91425" bIns="45700" anchor="b" anchorCtr="0">
            <a:spAutoFit/>
          </a:bodyPr>
          <a:lstStyle/>
          <a:p>
            <a:pPr marL="0" lvl="0" indent="0" algn="l" rtl="0">
              <a:lnSpc>
                <a:spcPct val="90000"/>
              </a:lnSpc>
              <a:spcBef>
                <a:spcPts val="0"/>
              </a:spcBef>
              <a:spcAft>
                <a:spcPts val="0"/>
              </a:spcAft>
              <a:buSzPts val="3200"/>
              <a:buNone/>
            </a:pPr>
            <a:r>
              <a:rPr lang="fr-FR"/>
              <a:t>2. Des outils à personnaliser  </a:t>
            </a:r>
            <a:endParaRPr/>
          </a:p>
        </p:txBody>
      </p:sp>
      <p:sp>
        <p:nvSpPr>
          <p:cNvPr id="290" name="Google Shape;290;g146c0b6d081_0_92"/>
          <p:cNvSpPr txBox="1">
            <a:spLocks noGrp="1"/>
          </p:cNvSpPr>
          <p:nvPr>
            <p:ph type="body" idx="1"/>
          </p:nvPr>
        </p:nvSpPr>
        <p:spPr>
          <a:xfrm>
            <a:off x="838199" y="1726422"/>
            <a:ext cx="4859700" cy="280483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1000"/>
              </a:spcBef>
              <a:spcAft>
                <a:spcPts val="0"/>
              </a:spcAft>
              <a:buSzPts val="1800"/>
              <a:buNone/>
            </a:pPr>
            <a:r>
              <a:rPr lang="fr-FR" dirty="0"/>
              <a:t>Le flyer A5 est un support indispensable pour vous accompagner dans la communication des Journées France services. Simple dans sa personnalisation, il vous permet d’aller un cran plus loin dans la description de vos événements. Il vous est préconisé de renseigner : </a:t>
            </a:r>
            <a:endParaRPr dirty="0"/>
          </a:p>
          <a:p>
            <a:pPr marL="457200" lvl="0" indent="-342900" algn="l" rtl="0">
              <a:lnSpc>
                <a:spcPct val="115000"/>
              </a:lnSpc>
              <a:spcBef>
                <a:spcPts val="1000"/>
              </a:spcBef>
              <a:spcAft>
                <a:spcPts val="0"/>
              </a:spcAft>
              <a:buClr>
                <a:schemeClr val="accent6"/>
              </a:buClr>
              <a:buSzPts val="1800"/>
              <a:buAutoNum type="arabicPeriod"/>
            </a:pPr>
            <a:r>
              <a:rPr lang="fr-FR" b="1" dirty="0">
                <a:solidFill>
                  <a:schemeClr val="accent6"/>
                </a:solidFill>
              </a:rPr>
              <a:t>Les logos de vos partenaires </a:t>
            </a:r>
            <a:r>
              <a:rPr lang="fr-FR" dirty="0">
                <a:solidFill>
                  <a:schemeClr val="accent6"/>
                </a:solidFill>
              </a:rPr>
              <a:t>(au recto)</a:t>
            </a:r>
            <a:endParaRPr dirty="0">
              <a:solidFill>
                <a:schemeClr val="accent6"/>
              </a:solidFill>
            </a:endParaRPr>
          </a:p>
          <a:p>
            <a:pPr marL="457200" lvl="0" indent="-342900" algn="l" rtl="0">
              <a:lnSpc>
                <a:spcPct val="115000"/>
              </a:lnSpc>
              <a:spcBef>
                <a:spcPts val="0"/>
              </a:spcBef>
              <a:spcAft>
                <a:spcPts val="0"/>
              </a:spcAft>
              <a:buClr>
                <a:schemeClr val="accent6"/>
              </a:buClr>
              <a:buSzPts val="1800"/>
              <a:buAutoNum type="arabicPeriod"/>
            </a:pPr>
            <a:r>
              <a:rPr lang="fr-FR" b="1" dirty="0">
                <a:solidFill>
                  <a:schemeClr val="accent6"/>
                </a:solidFill>
              </a:rPr>
              <a:t>Le nom </a:t>
            </a:r>
            <a:r>
              <a:rPr lang="fr-FR" dirty="0">
                <a:solidFill>
                  <a:schemeClr val="accent6"/>
                </a:solidFill>
              </a:rPr>
              <a:t>de votre structure </a:t>
            </a:r>
            <a:endParaRPr dirty="0">
              <a:solidFill>
                <a:schemeClr val="accent6"/>
              </a:solidFill>
            </a:endParaRPr>
          </a:p>
          <a:p>
            <a:pPr marL="457200" lvl="0" indent="-342900" algn="l" rtl="0">
              <a:lnSpc>
                <a:spcPct val="115000"/>
              </a:lnSpc>
              <a:spcBef>
                <a:spcPts val="0"/>
              </a:spcBef>
              <a:spcAft>
                <a:spcPts val="0"/>
              </a:spcAft>
              <a:buClr>
                <a:schemeClr val="accent6"/>
              </a:buClr>
              <a:buSzPts val="1800"/>
              <a:buAutoNum type="arabicPeriod"/>
            </a:pPr>
            <a:r>
              <a:rPr lang="fr-FR" b="1" dirty="0">
                <a:solidFill>
                  <a:schemeClr val="accent6"/>
                </a:solidFill>
              </a:rPr>
              <a:t>Le détail des événements jour par jour</a:t>
            </a:r>
            <a:endParaRPr b="1" dirty="0">
              <a:solidFill>
                <a:schemeClr val="accent6"/>
              </a:solidFill>
            </a:endParaRPr>
          </a:p>
          <a:p>
            <a:pPr marL="457200" lvl="0" indent="-342900" algn="l" rtl="0">
              <a:lnSpc>
                <a:spcPct val="115000"/>
              </a:lnSpc>
              <a:spcBef>
                <a:spcPts val="0"/>
              </a:spcBef>
              <a:spcAft>
                <a:spcPts val="0"/>
              </a:spcAft>
              <a:buClr>
                <a:schemeClr val="accent6"/>
              </a:buClr>
              <a:buSzPts val="1800"/>
              <a:buAutoNum type="arabicPeriod"/>
            </a:pPr>
            <a:r>
              <a:rPr lang="fr-FR" b="1" dirty="0">
                <a:solidFill>
                  <a:schemeClr val="accent6"/>
                </a:solidFill>
              </a:rPr>
              <a:t>L’adresse</a:t>
            </a:r>
            <a:r>
              <a:rPr lang="fr-FR" dirty="0">
                <a:solidFill>
                  <a:schemeClr val="accent6"/>
                </a:solidFill>
              </a:rPr>
              <a:t> de votre structure</a:t>
            </a:r>
            <a:endParaRPr dirty="0">
              <a:solidFill>
                <a:schemeClr val="accent6"/>
              </a:solidFill>
            </a:endParaRPr>
          </a:p>
          <a:p>
            <a:pPr marL="457200" lvl="0" indent="-342900" algn="l" rtl="0">
              <a:lnSpc>
                <a:spcPct val="115000"/>
              </a:lnSpc>
              <a:spcBef>
                <a:spcPts val="0"/>
              </a:spcBef>
              <a:spcAft>
                <a:spcPts val="0"/>
              </a:spcAft>
              <a:buClr>
                <a:schemeClr val="accent6"/>
              </a:buClr>
              <a:buSzPts val="1800"/>
              <a:buAutoNum type="arabicPeriod"/>
            </a:pPr>
            <a:r>
              <a:rPr lang="fr-FR" b="1" dirty="0">
                <a:solidFill>
                  <a:schemeClr val="accent6"/>
                </a:solidFill>
              </a:rPr>
              <a:t>Les modalités d’inscription</a:t>
            </a:r>
            <a:r>
              <a:rPr lang="fr-FR" dirty="0">
                <a:solidFill>
                  <a:schemeClr val="accent6"/>
                </a:solidFill>
              </a:rPr>
              <a:t> et toute autre information pratique </a:t>
            </a:r>
            <a:endParaRPr dirty="0"/>
          </a:p>
        </p:txBody>
      </p:sp>
      <p:sp>
        <p:nvSpPr>
          <p:cNvPr id="291" name="Google Shape;291;g146c0b6d081_0_92"/>
          <p:cNvSpPr txBox="1">
            <a:spLocks noGrp="1"/>
          </p:cNvSpPr>
          <p:nvPr>
            <p:ph type="sldNum" idx="12"/>
          </p:nvPr>
        </p:nvSpPr>
        <p:spPr>
          <a:xfrm>
            <a:off x="282678" y="6228735"/>
            <a:ext cx="555600" cy="2556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SzPts val="1000"/>
              <a:buNone/>
            </a:pPr>
            <a:fld id="{00000000-1234-1234-1234-123412341234}" type="slidenum">
              <a:rPr lang="fr-FR"/>
              <a:t>9</a:t>
            </a:fld>
            <a:endParaRPr/>
          </a:p>
        </p:txBody>
      </p:sp>
      <p:sp>
        <p:nvSpPr>
          <p:cNvPr id="292" name="Google Shape;292;g146c0b6d081_0_92"/>
          <p:cNvSpPr txBox="1">
            <a:spLocks noGrp="1"/>
          </p:cNvSpPr>
          <p:nvPr>
            <p:ph type="body" idx="3"/>
          </p:nvPr>
        </p:nvSpPr>
        <p:spPr>
          <a:xfrm>
            <a:off x="948813" y="1066357"/>
            <a:ext cx="10785900" cy="369300"/>
          </a:xfrm>
          <a:prstGeom prst="rect">
            <a:avLst/>
          </a:prstGeom>
          <a:noFill/>
          <a:ln>
            <a:noFill/>
          </a:ln>
        </p:spPr>
        <p:txBody>
          <a:bodyPr spcFirstLastPara="1" wrap="square" lIns="0" tIns="45700" rIns="91425" bIns="45700" anchor="t" anchorCtr="0">
            <a:spAutoFit/>
          </a:bodyPr>
          <a:lstStyle/>
          <a:p>
            <a:pPr marL="0" lvl="0" indent="0" algn="l" rtl="0">
              <a:lnSpc>
                <a:spcPct val="90000"/>
              </a:lnSpc>
              <a:spcBef>
                <a:spcPts val="1000"/>
              </a:spcBef>
              <a:spcAft>
                <a:spcPts val="0"/>
              </a:spcAft>
              <a:buSzPts val="2000"/>
              <a:buNone/>
            </a:pPr>
            <a:r>
              <a:rPr lang="fr-FR"/>
              <a:t>Le flyer personnalisable</a:t>
            </a:r>
            <a:endParaRPr/>
          </a:p>
        </p:txBody>
      </p:sp>
      <p:sp>
        <p:nvSpPr>
          <p:cNvPr id="293" name="Google Shape;293;g146c0b6d081_0_92"/>
          <p:cNvSpPr txBox="1">
            <a:spLocks noGrp="1"/>
          </p:cNvSpPr>
          <p:nvPr>
            <p:ph type="body" idx="4"/>
          </p:nvPr>
        </p:nvSpPr>
        <p:spPr>
          <a:xfrm>
            <a:off x="964225" y="4942134"/>
            <a:ext cx="4701000" cy="789548"/>
          </a:xfrm>
          <a:prstGeom prst="rect">
            <a:avLst/>
          </a:prstGeom>
          <a:solidFill>
            <a:srgbClr val="FF9940"/>
          </a:solidFill>
          <a:ln>
            <a:noFill/>
          </a:ln>
        </p:spPr>
        <p:txBody>
          <a:bodyPr spcFirstLastPara="1" wrap="square" lIns="108000" tIns="108000" rIns="108000" bIns="108000" anchor="ctr" anchorCtr="0">
            <a:spAutoFit/>
          </a:bodyPr>
          <a:lstStyle/>
          <a:p>
            <a:pPr marL="180975" lvl="0" indent="0" algn="l" rtl="0">
              <a:lnSpc>
                <a:spcPct val="90000"/>
              </a:lnSpc>
              <a:spcBef>
                <a:spcPts val="1000"/>
              </a:spcBef>
              <a:spcAft>
                <a:spcPts val="0"/>
              </a:spcAft>
              <a:buSzPts val="1600"/>
              <a:buNone/>
            </a:pPr>
            <a:r>
              <a:rPr lang="fr-FR" dirty="0"/>
              <a:t>Pour cet outil également, n’oubliez pas de compléter les champs personnalisables. </a:t>
            </a:r>
            <a:endParaRPr dirty="0"/>
          </a:p>
        </p:txBody>
      </p:sp>
      <p:sp>
        <p:nvSpPr>
          <p:cNvPr id="294" name="Google Shape;294;g146c0b6d081_0_92"/>
          <p:cNvSpPr txBox="1">
            <a:spLocks noGrp="1"/>
          </p:cNvSpPr>
          <p:nvPr>
            <p:ph type="ftr" idx="4294967295"/>
          </p:nvPr>
        </p:nvSpPr>
        <p:spPr>
          <a:xfrm>
            <a:off x="533553" y="6381750"/>
            <a:ext cx="5147100" cy="255600"/>
          </a:xfrm>
          <a:prstGeom prst="rect">
            <a:avLst/>
          </a:prstGeom>
          <a:noFill/>
          <a:ln>
            <a:noFill/>
          </a:ln>
        </p:spPr>
        <p:txBody>
          <a:bodyPr spcFirstLastPara="1" wrap="square" lIns="0" tIns="45700" rIns="91425" bIns="45700" anchor="ctr" anchorCtr="0">
            <a:noAutofit/>
          </a:bodyPr>
          <a:lstStyle/>
          <a:p>
            <a:pPr lvl="0"/>
            <a:r>
              <a:rPr lang="fr-FR" dirty="0">
                <a:solidFill>
                  <a:schemeClr val="accent6"/>
                </a:solidFill>
              </a:rPr>
              <a:t>Guide pratique – Journées France services </a:t>
            </a:r>
          </a:p>
          <a:p>
            <a:pPr lvl="0">
              <a:buClr>
                <a:schemeClr val="dk1"/>
              </a:buClr>
              <a:buSzPts val="1100"/>
            </a:pPr>
            <a:endParaRPr lang="fr-FR" dirty="0">
              <a:solidFill>
                <a:schemeClr val="accent6"/>
              </a:solidFill>
            </a:endParaRPr>
          </a:p>
          <a:p>
            <a:pPr lvl="0"/>
            <a:endParaRPr lang="fr-FR" dirty="0">
              <a:solidFill>
                <a:schemeClr val="accent6"/>
              </a:solidFill>
            </a:endParaRPr>
          </a:p>
        </p:txBody>
      </p:sp>
      <p:sp>
        <p:nvSpPr>
          <p:cNvPr id="297" name="Google Shape;297;g146c0b6d081_0_92"/>
          <p:cNvSpPr/>
          <p:nvPr/>
        </p:nvSpPr>
        <p:spPr>
          <a:xfrm>
            <a:off x="6177525" y="5338563"/>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1</a:t>
            </a:r>
            <a:endParaRPr sz="1400" b="1" i="0" u="none" strike="noStrike" cap="none">
              <a:solidFill>
                <a:srgbClr val="FFFFFF"/>
              </a:solidFill>
              <a:latin typeface="Arial"/>
              <a:ea typeface="Arial"/>
              <a:cs typeface="Arial"/>
              <a:sym typeface="Arial"/>
            </a:endParaRPr>
          </a:p>
        </p:txBody>
      </p:sp>
      <p:cxnSp>
        <p:nvCxnSpPr>
          <p:cNvPr id="298" name="Google Shape;298;g146c0b6d081_0_92"/>
          <p:cNvCxnSpPr/>
          <p:nvPr/>
        </p:nvCxnSpPr>
        <p:spPr>
          <a:xfrm flipH="1">
            <a:off x="6521025" y="4981575"/>
            <a:ext cx="270300" cy="357000"/>
          </a:xfrm>
          <a:prstGeom prst="straightConnector1">
            <a:avLst/>
          </a:prstGeom>
          <a:noFill/>
          <a:ln w="19050" cap="flat" cmpd="sng">
            <a:solidFill>
              <a:schemeClr val="accent3"/>
            </a:solidFill>
            <a:prstDash val="solid"/>
            <a:round/>
            <a:headEnd type="oval" w="med" len="med"/>
            <a:tailEnd type="oval" w="med" len="med"/>
          </a:ln>
        </p:spPr>
      </p:cxnSp>
      <p:sp>
        <p:nvSpPr>
          <p:cNvPr id="299" name="Google Shape;299;g146c0b6d081_0_92"/>
          <p:cNvSpPr/>
          <p:nvPr/>
        </p:nvSpPr>
        <p:spPr>
          <a:xfrm>
            <a:off x="9593405" y="778747"/>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2</a:t>
            </a:r>
            <a:endParaRPr sz="1400" b="1" i="0" u="none" strike="noStrike" cap="none">
              <a:solidFill>
                <a:srgbClr val="FFFFFF"/>
              </a:solidFill>
              <a:latin typeface="Arial"/>
              <a:ea typeface="Arial"/>
              <a:cs typeface="Arial"/>
              <a:sym typeface="Arial"/>
            </a:endParaRPr>
          </a:p>
        </p:txBody>
      </p:sp>
      <p:cxnSp>
        <p:nvCxnSpPr>
          <p:cNvPr id="300" name="Google Shape;300;g146c0b6d081_0_92"/>
          <p:cNvCxnSpPr/>
          <p:nvPr/>
        </p:nvCxnSpPr>
        <p:spPr>
          <a:xfrm>
            <a:off x="9921905" y="1117159"/>
            <a:ext cx="634500" cy="630600"/>
          </a:xfrm>
          <a:prstGeom prst="straightConnector1">
            <a:avLst/>
          </a:prstGeom>
          <a:noFill/>
          <a:ln w="19050" cap="flat" cmpd="sng">
            <a:solidFill>
              <a:schemeClr val="accent3"/>
            </a:solidFill>
            <a:prstDash val="solid"/>
            <a:round/>
            <a:headEnd type="oval" w="med" len="med"/>
            <a:tailEnd type="oval" w="med" len="med"/>
          </a:ln>
        </p:spPr>
      </p:cxnSp>
      <p:sp>
        <p:nvSpPr>
          <p:cNvPr id="301" name="Google Shape;301;g146c0b6d081_0_92"/>
          <p:cNvSpPr/>
          <p:nvPr/>
        </p:nvSpPr>
        <p:spPr>
          <a:xfrm>
            <a:off x="11744325" y="1700313"/>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3</a:t>
            </a:r>
            <a:endParaRPr sz="1400" b="1" i="0" u="none" strike="noStrike" cap="none">
              <a:solidFill>
                <a:srgbClr val="FFFFFF"/>
              </a:solidFill>
              <a:latin typeface="Arial"/>
              <a:ea typeface="Arial"/>
              <a:cs typeface="Arial"/>
              <a:sym typeface="Arial"/>
            </a:endParaRPr>
          </a:p>
        </p:txBody>
      </p:sp>
      <p:cxnSp>
        <p:nvCxnSpPr>
          <p:cNvPr id="302" name="Google Shape;302;g146c0b6d081_0_92"/>
          <p:cNvCxnSpPr/>
          <p:nvPr/>
        </p:nvCxnSpPr>
        <p:spPr>
          <a:xfrm flipH="1">
            <a:off x="11333925" y="2038350"/>
            <a:ext cx="410400" cy="522000"/>
          </a:xfrm>
          <a:prstGeom prst="straightConnector1">
            <a:avLst/>
          </a:prstGeom>
          <a:noFill/>
          <a:ln w="19050" cap="flat" cmpd="sng">
            <a:solidFill>
              <a:schemeClr val="accent3"/>
            </a:solidFill>
            <a:prstDash val="solid"/>
            <a:round/>
            <a:headEnd type="oval" w="med" len="med"/>
            <a:tailEnd type="oval" w="med" len="med"/>
          </a:ln>
        </p:spPr>
      </p:cxnSp>
      <p:sp>
        <p:nvSpPr>
          <p:cNvPr id="303" name="Google Shape;303;g146c0b6d081_0_92"/>
          <p:cNvSpPr/>
          <p:nvPr/>
        </p:nvSpPr>
        <p:spPr>
          <a:xfrm>
            <a:off x="11998325" y="4340013"/>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4</a:t>
            </a:r>
            <a:endParaRPr sz="1400" b="1" i="0" u="none" strike="noStrike" cap="none">
              <a:solidFill>
                <a:srgbClr val="FFFFFF"/>
              </a:solidFill>
              <a:latin typeface="Arial"/>
              <a:ea typeface="Arial"/>
              <a:cs typeface="Arial"/>
              <a:sym typeface="Arial"/>
            </a:endParaRPr>
          </a:p>
        </p:txBody>
      </p:sp>
      <p:cxnSp>
        <p:nvCxnSpPr>
          <p:cNvPr id="304" name="Google Shape;304;g146c0b6d081_0_92"/>
          <p:cNvCxnSpPr/>
          <p:nvPr/>
        </p:nvCxnSpPr>
        <p:spPr>
          <a:xfrm flipH="1">
            <a:off x="11512600" y="4508463"/>
            <a:ext cx="414300" cy="6300"/>
          </a:xfrm>
          <a:prstGeom prst="straightConnector1">
            <a:avLst/>
          </a:prstGeom>
          <a:noFill/>
          <a:ln w="19050" cap="flat" cmpd="sng">
            <a:solidFill>
              <a:schemeClr val="accent3"/>
            </a:solidFill>
            <a:prstDash val="solid"/>
            <a:round/>
            <a:headEnd type="oval" w="med" len="med"/>
            <a:tailEnd type="oval" w="med" len="med"/>
          </a:ln>
        </p:spPr>
      </p:cxnSp>
      <p:sp>
        <p:nvSpPr>
          <p:cNvPr id="305" name="Google Shape;305;g146c0b6d081_0_92"/>
          <p:cNvSpPr/>
          <p:nvPr/>
        </p:nvSpPr>
        <p:spPr>
          <a:xfrm>
            <a:off x="9865250" y="5169363"/>
            <a:ext cx="328500" cy="338400"/>
          </a:xfrm>
          <a:prstGeom prst="ellipse">
            <a:avLst/>
          </a:prstGeom>
          <a:solidFill>
            <a:srgbClr val="26337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rgbClr val="FFFFFF"/>
                </a:solidFill>
                <a:latin typeface="Arial"/>
                <a:ea typeface="Arial"/>
                <a:cs typeface="Arial"/>
                <a:sym typeface="Arial"/>
              </a:rPr>
              <a:t>5</a:t>
            </a:r>
            <a:endParaRPr sz="1400" b="1" i="0" u="none" strike="noStrike" cap="none">
              <a:solidFill>
                <a:srgbClr val="FFFFFF"/>
              </a:solidFill>
              <a:latin typeface="Arial"/>
              <a:ea typeface="Arial"/>
              <a:cs typeface="Arial"/>
              <a:sym typeface="Arial"/>
            </a:endParaRPr>
          </a:p>
        </p:txBody>
      </p:sp>
      <p:cxnSp>
        <p:nvCxnSpPr>
          <p:cNvPr id="306" name="Google Shape;306;g146c0b6d081_0_92"/>
          <p:cNvCxnSpPr/>
          <p:nvPr/>
        </p:nvCxnSpPr>
        <p:spPr>
          <a:xfrm flipH="1">
            <a:off x="10208750" y="4812375"/>
            <a:ext cx="270300" cy="357000"/>
          </a:xfrm>
          <a:prstGeom prst="straightConnector1">
            <a:avLst/>
          </a:prstGeom>
          <a:noFill/>
          <a:ln w="19050" cap="flat" cmpd="sng">
            <a:solidFill>
              <a:schemeClr val="accent3"/>
            </a:solidFill>
            <a:prstDash val="solid"/>
            <a:round/>
            <a:headEnd type="oval" w="med" len="med"/>
            <a:tailEnd type="oval" w="med" len="med"/>
          </a:ln>
        </p:spPr>
      </p:cxnSp>
      <p:pic>
        <p:nvPicPr>
          <p:cNvPr id="307" name="Google Shape;307;g146c0b6d081_0_92"/>
          <p:cNvPicPr preferRelativeResize="0"/>
          <p:nvPr/>
        </p:nvPicPr>
        <p:blipFill rotWithShape="1">
          <a:blip r:embed="rId5">
            <a:alphaModFix/>
          </a:blip>
          <a:srcRect/>
          <a:stretch/>
        </p:blipFill>
        <p:spPr>
          <a:xfrm>
            <a:off x="548957" y="4652488"/>
            <a:ext cx="680400" cy="680400"/>
          </a:xfrm>
          <a:prstGeom prst="rect">
            <a:avLst/>
          </a:prstGeom>
          <a:noFill/>
          <a:ln>
            <a:noFill/>
          </a:ln>
        </p:spPr>
      </p:pic>
    </p:spTree>
  </p:cSld>
  <p:clrMapOvr>
    <a:masterClrMapping/>
  </p:clrMapOvr>
</p:sld>
</file>

<file path=ppt/theme/theme1.xml><?xml version="1.0" encoding="utf-8"?>
<a:theme xmlns:a="http://schemas.openxmlformats.org/drawingml/2006/main" name="Thème Office">
  <a:themeElements>
    <a:clrScheme name="France Services">
      <a:dk1>
        <a:srgbClr val="000000"/>
      </a:dk1>
      <a:lt1>
        <a:srgbClr val="FFFFFF"/>
      </a:lt1>
      <a:dk2>
        <a:srgbClr val="44546A"/>
      </a:dk2>
      <a:lt2>
        <a:srgbClr val="E7E6E6"/>
      </a:lt2>
      <a:accent1>
        <a:srgbClr val="7FD5C5"/>
      </a:accent1>
      <a:accent2>
        <a:srgbClr val="FF8D7E"/>
      </a:accent2>
      <a:accent3>
        <a:srgbClr val="FF9940"/>
      </a:accent3>
      <a:accent4>
        <a:srgbClr val="D8D8D8"/>
      </a:accent4>
      <a:accent5>
        <a:srgbClr val="A5A5A5"/>
      </a:accent5>
      <a:accent6>
        <a:srgbClr val="000091"/>
      </a:accent6>
      <a:hlink>
        <a:srgbClr val="000091"/>
      </a:hlink>
      <a:folHlink>
        <a:srgbClr val="0000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1064</TotalTime>
  <Words>2544</Words>
  <Application>Microsoft Office PowerPoint</Application>
  <PresentationFormat>Grand écran</PresentationFormat>
  <Paragraphs>274</Paragraphs>
  <Slides>25</Slides>
  <Notes>25</Notes>
  <HiddenSlides>0</HiddenSlides>
  <MMClips>0</MMClips>
  <ScaleCrop>false</ScaleCrop>
  <HeadingPairs>
    <vt:vector size="8" baseType="variant">
      <vt:variant>
        <vt:lpstr>Polices utilisées</vt:lpstr>
      </vt:variant>
      <vt:variant>
        <vt:i4>3</vt:i4>
      </vt:variant>
      <vt:variant>
        <vt:lpstr>Thème</vt:lpstr>
      </vt:variant>
      <vt:variant>
        <vt:i4>1</vt:i4>
      </vt:variant>
      <vt:variant>
        <vt:lpstr>Serveurs OLE incorporés</vt:lpstr>
      </vt:variant>
      <vt:variant>
        <vt:i4>1</vt:i4>
      </vt:variant>
      <vt:variant>
        <vt:lpstr>Titres des diapositives</vt:lpstr>
      </vt:variant>
      <vt:variant>
        <vt:i4>25</vt:i4>
      </vt:variant>
    </vt:vector>
  </HeadingPairs>
  <TitlesOfParts>
    <vt:vector size="30" baseType="lpstr">
      <vt:lpstr>Arial</vt:lpstr>
      <vt:lpstr>Calibri</vt:lpstr>
      <vt:lpstr>Helvetica Neue</vt:lpstr>
      <vt:lpstr>Thème Office</vt:lpstr>
      <vt:lpstr>Adobe Acrobat Document</vt:lpstr>
      <vt:lpstr>Journées  France services 2025 Guide pratique septembre 2025</vt:lpstr>
      <vt:lpstr>DÉROULÉ</vt:lpstr>
      <vt:lpstr>Introduction</vt:lpstr>
      <vt:lpstr>Objectifs</vt:lpstr>
      <vt:lpstr>1.</vt:lpstr>
      <vt:lpstr> Des outils prêts à l'emploi</vt:lpstr>
      <vt:lpstr>2. </vt:lpstr>
      <vt:lpstr>2. Des outils à personnaliser  </vt:lpstr>
      <vt:lpstr>2. Des outils à personnaliser  </vt:lpstr>
      <vt:lpstr>2. Des outils à personnaliser  </vt:lpstr>
      <vt:lpstr>3. </vt:lpstr>
      <vt:lpstr>3. Des idées d'événements à organiser (1/2)</vt:lpstr>
      <vt:lpstr>3. Des idées d'événements à organiser (2/2) </vt:lpstr>
      <vt:lpstr>4. </vt:lpstr>
      <vt:lpstr>4. Promouvoir vos événements</vt:lpstr>
      <vt:lpstr>5. </vt:lpstr>
      <vt:lpstr>5. Communiquer sur vos événements en ligne</vt:lpstr>
      <vt:lpstr>5. Communiquer sur vos événements en ligne</vt:lpstr>
      <vt:lpstr>5. Communiquer sur vos événements en ligne</vt:lpstr>
      <vt:lpstr>6. </vt:lpstr>
      <vt:lpstr>6. Parler de vos événements dans la presse</vt:lpstr>
      <vt:lpstr>6. Parler de vos événements dans la presse</vt:lpstr>
      <vt:lpstr>Présentation PowerPoint</vt:lpstr>
      <vt:lpstr>Quelques informations pratiques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Webinaire  Organisation des Journées portes ouvertes 2022  Mardi 6 septembre 2022 à 15h</dc:title>
  <dc:creator>Hattoun Zabourdine</dc:creator>
  <cp:lastModifiedBy>PERBOYER Julie</cp:lastModifiedBy>
  <cp:revision>24</cp:revision>
  <dcterms:created xsi:type="dcterms:W3CDTF">2021-10-28T13:57:07Z</dcterms:created>
  <dcterms:modified xsi:type="dcterms:W3CDTF">2025-09-02T16:28:20Z</dcterms:modified>
</cp:coreProperties>
</file>